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3" r:id="rId3"/>
    <p:sldId id="279" r:id="rId4"/>
    <p:sldId id="278" r:id="rId5"/>
    <p:sldId id="277" r:id="rId6"/>
    <p:sldId id="276" r:id="rId7"/>
    <p:sldId id="275" r:id="rId8"/>
    <p:sldId id="287" r:id="rId9"/>
    <p:sldId id="288" r:id="rId10"/>
    <p:sldId id="291" r:id="rId11"/>
    <p:sldId id="292" r:id="rId12"/>
    <p:sldId id="285" r:id="rId13"/>
    <p:sldId id="289" r:id="rId14"/>
    <p:sldId id="284" r:id="rId15"/>
    <p:sldId id="283" r:id="rId16"/>
    <p:sldId id="282" r:id="rId17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58" y="1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528FE5-684C-4F2E-9C1E-43EC33BC89F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2A5537-B454-460E-91D8-3B7D2DDEE9DA}">
      <dgm:prSet phldrT="[Текст]"/>
      <dgm:spPr/>
      <dgm:t>
        <a:bodyPr/>
        <a:lstStyle/>
        <a:p>
          <a:r>
            <a:rPr lang="ru-RU" dirty="0"/>
            <a:t>1. Потребность информации о</a:t>
          </a:r>
          <a:r>
            <a:rPr lang="ru-RU" i="1" dirty="0"/>
            <a:t> распределе­нии ответственности.</a:t>
          </a:r>
          <a:endParaRPr lang="ru-RU" dirty="0"/>
        </a:p>
      </dgm:t>
    </dgm:pt>
    <dgm:pt modelId="{E5434C4C-80A7-448C-B595-D439533B8F4A}" type="parTrans" cxnId="{C114A46B-650B-44FD-B0A4-75F4D9C131DC}">
      <dgm:prSet/>
      <dgm:spPr/>
      <dgm:t>
        <a:bodyPr/>
        <a:lstStyle/>
        <a:p>
          <a:endParaRPr lang="ru-RU"/>
        </a:p>
      </dgm:t>
    </dgm:pt>
    <dgm:pt modelId="{E97A0EFA-F575-4B71-B590-34522764D3F1}" type="sibTrans" cxnId="{C114A46B-650B-44FD-B0A4-75F4D9C131DC}">
      <dgm:prSet/>
      <dgm:spPr/>
      <dgm:t>
        <a:bodyPr/>
        <a:lstStyle/>
        <a:p>
          <a:endParaRPr lang="ru-RU"/>
        </a:p>
      </dgm:t>
    </dgm:pt>
    <dgm:pt modelId="{510E403C-938F-4462-95F1-D899F7E1C843}">
      <dgm:prSet phldrT="[Текст]"/>
      <dgm:spPr/>
      <dgm:t>
        <a:bodyPr/>
        <a:lstStyle/>
        <a:p>
          <a:r>
            <a:rPr lang="ru-RU" dirty="0"/>
            <a:t>2. Потребность</a:t>
          </a:r>
          <a:r>
            <a:rPr lang="ru-RU" i="1" dirty="0"/>
            <a:t> в координации</a:t>
          </a:r>
          <a:endParaRPr lang="ru-RU" dirty="0"/>
        </a:p>
      </dgm:t>
    </dgm:pt>
    <dgm:pt modelId="{1E390BE7-BDDD-47B2-B8EB-D3F24C37C24C}" type="parTrans" cxnId="{78779D69-99A6-40DD-98A7-3B62E7A5D748}">
      <dgm:prSet/>
      <dgm:spPr/>
      <dgm:t>
        <a:bodyPr/>
        <a:lstStyle/>
        <a:p>
          <a:endParaRPr lang="ru-RU"/>
        </a:p>
      </dgm:t>
    </dgm:pt>
    <dgm:pt modelId="{25ED809E-710C-4840-AFF4-418BD40A3F7E}" type="sibTrans" cxnId="{78779D69-99A6-40DD-98A7-3B62E7A5D748}">
      <dgm:prSet/>
      <dgm:spPr/>
      <dgm:t>
        <a:bodyPr/>
        <a:lstStyle/>
        <a:p>
          <a:endParaRPr lang="ru-RU"/>
        </a:p>
      </dgm:t>
    </dgm:pt>
    <dgm:pt modelId="{FA54F02D-4145-4E8B-B647-4E63DC73DD0C}">
      <dgm:prSet phldrT="[Текст]"/>
      <dgm:spPr/>
      <dgm:t>
        <a:bodyPr/>
        <a:lstStyle/>
        <a:p>
          <a:r>
            <a:rPr lang="ru-RU" dirty="0"/>
            <a:t>3. Необходима информация</a:t>
          </a:r>
          <a:r>
            <a:rPr lang="ru-RU" i="1" dirty="0"/>
            <a:t> о ходе реализации проекта,</a:t>
          </a:r>
          <a:r>
            <a:rPr lang="ru-RU" dirty="0"/>
            <a:t> достигнутом прогрессе</a:t>
          </a:r>
        </a:p>
      </dgm:t>
    </dgm:pt>
    <dgm:pt modelId="{40C1E4AC-6145-4B7F-B526-86B90ED71B2E}" type="parTrans" cxnId="{EA2382A8-BA05-4D3A-B5F7-8BDA1520B4B9}">
      <dgm:prSet/>
      <dgm:spPr/>
      <dgm:t>
        <a:bodyPr/>
        <a:lstStyle/>
        <a:p>
          <a:endParaRPr lang="ru-RU"/>
        </a:p>
      </dgm:t>
    </dgm:pt>
    <dgm:pt modelId="{D911BC24-14F7-40C3-A248-72078DBACBD7}" type="sibTrans" cxnId="{EA2382A8-BA05-4D3A-B5F7-8BDA1520B4B9}">
      <dgm:prSet/>
      <dgm:spPr/>
      <dgm:t>
        <a:bodyPr/>
        <a:lstStyle/>
        <a:p>
          <a:endParaRPr lang="ru-RU"/>
        </a:p>
      </dgm:t>
    </dgm:pt>
    <dgm:pt modelId="{963A9EA7-E82C-48B8-A702-6B4D3D9C2CDB}">
      <dgm:prSet phldrT="[Текст]"/>
      <dgm:spPr/>
      <dgm:t>
        <a:bodyPr/>
        <a:lstStyle/>
        <a:p>
          <a:r>
            <a:rPr lang="ru-RU" dirty="0"/>
            <a:t>4. Члены команды нуждаются в информации </a:t>
          </a:r>
          <a:r>
            <a:rPr lang="ru-RU" i="1" dirty="0"/>
            <a:t>о принимаемых решениях</a:t>
          </a:r>
          <a:endParaRPr lang="ru-RU" dirty="0"/>
        </a:p>
      </dgm:t>
    </dgm:pt>
    <dgm:pt modelId="{2CCF585D-FDC3-4023-9847-D184DF2BCFA8}" type="parTrans" cxnId="{131047AA-5B62-41A6-B2BE-63F7E33F48E4}">
      <dgm:prSet/>
      <dgm:spPr/>
      <dgm:t>
        <a:bodyPr/>
        <a:lstStyle/>
        <a:p>
          <a:endParaRPr lang="ru-RU"/>
        </a:p>
      </dgm:t>
    </dgm:pt>
    <dgm:pt modelId="{5C5F05B5-A7D8-42FB-BFDD-763DEF6E2754}" type="sibTrans" cxnId="{131047AA-5B62-41A6-B2BE-63F7E33F48E4}">
      <dgm:prSet/>
      <dgm:spPr/>
      <dgm:t>
        <a:bodyPr/>
        <a:lstStyle/>
        <a:p>
          <a:endParaRPr lang="ru-RU"/>
        </a:p>
      </dgm:t>
    </dgm:pt>
    <dgm:pt modelId="{D7E45AB0-6E78-4478-B94A-A82F8E538F4C}" type="pres">
      <dgm:prSet presAssocID="{7D528FE5-684C-4F2E-9C1E-43EC33BC89FD}" presName="diagram" presStyleCnt="0">
        <dgm:presLayoutVars>
          <dgm:dir/>
          <dgm:resizeHandles val="exact"/>
        </dgm:presLayoutVars>
      </dgm:prSet>
      <dgm:spPr/>
    </dgm:pt>
    <dgm:pt modelId="{F545D753-3DC2-43EA-A026-68EE78F38399}" type="pres">
      <dgm:prSet presAssocID="{F02A5537-B454-460E-91D8-3B7D2DDEE9DA}" presName="node" presStyleLbl="node1" presStyleIdx="0" presStyleCnt="4">
        <dgm:presLayoutVars>
          <dgm:bulletEnabled val="1"/>
        </dgm:presLayoutVars>
      </dgm:prSet>
      <dgm:spPr/>
    </dgm:pt>
    <dgm:pt modelId="{F61B7962-3064-414E-AB21-E9E8F7B6E7DA}" type="pres">
      <dgm:prSet presAssocID="{E97A0EFA-F575-4B71-B590-34522764D3F1}" presName="sibTrans" presStyleCnt="0"/>
      <dgm:spPr/>
    </dgm:pt>
    <dgm:pt modelId="{7B817161-9D85-46E3-AC35-A8D40E875B3E}" type="pres">
      <dgm:prSet presAssocID="{510E403C-938F-4462-95F1-D899F7E1C843}" presName="node" presStyleLbl="node1" presStyleIdx="1" presStyleCnt="4">
        <dgm:presLayoutVars>
          <dgm:bulletEnabled val="1"/>
        </dgm:presLayoutVars>
      </dgm:prSet>
      <dgm:spPr/>
    </dgm:pt>
    <dgm:pt modelId="{5455413A-83CC-46B1-B9A4-D6C102E5733C}" type="pres">
      <dgm:prSet presAssocID="{25ED809E-710C-4840-AFF4-418BD40A3F7E}" presName="sibTrans" presStyleCnt="0"/>
      <dgm:spPr/>
    </dgm:pt>
    <dgm:pt modelId="{6D5E8094-7389-40D3-89AC-F02AE6D9DAB8}" type="pres">
      <dgm:prSet presAssocID="{FA54F02D-4145-4E8B-B647-4E63DC73DD0C}" presName="node" presStyleLbl="node1" presStyleIdx="2" presStyleCnt="4">
        <dgm:presLayoutVars>
          <dgm:bulletEnabled val="1"/>
        </dgm:presLayoutVars>
      </dgm:prSet>
      <dgm:spPr/>
    </dgm:pt>
    <dgm:pt modelId="{A62C6223-EF8A-4B86-956A-E865396DA94E}" type="pres">
      <dgm:prSet presAssocID="{D911BC24-14F7-40C3-A248-72078DBACBD7}" presName="sibTrans" presStyleCnt="0"/>
      <dgm:spPr/>
    </dgm:pt>
    <dgm:pt modelId="{3C2094FB-81EF-4675-8541-F583FE46BC1E}" type="pres">
      <dgm:prSet presAssocID="{963A9EA7-E82C-48B8-A702-6B4D3D9C2CDB}" presName="node" presStyleLbl="node1" presStyleIdx="3" presStyleCnt="4">
        <dgm:presLayoutVars>
          <dgm:bulletEnabled val="1"/>
        </dgm:presLayoutVars>
      </dgm:prSet>
      <dgm:spPr/>
    </dgm:pt>
  </dgm:ptLst>
  <dgm:cxnLst>
    <dgm:cxn modelId="{1D1E0402-AE22-442B-A3ED-849820FFF0E2}" type="presOf" srcId="{963A9EA7-E82C-48B8-A702-6B4D3D9C2CDB}" destId="{3C2094FB-81EF-4675-8541-F583FE46BC1E}" srcOrd="0" destOrd="0" presId="urn:microsoft.com/office/officeart/2005/8/layout/default"/>
    <dgm:cxn modelId="{9AEDCF22-A7A6-473B-B8E6-6D83C192DBD6}" type="presOf" srcId="{FA54F02D-4145-4E8B-B647-4E63DC73DD0C}" destId="{6D5E8094-7389-40D3-89AC-F02AE6D9DAB8}" srcOrd="0" destOrd="0" presId="urn:microsoft.com/office/officeart/2005/8/layout/default"/>
    <dgm:cxn modelId="{ED569C34-95A4-45B8-96A4-1B52DB7A86AD}" type="presOf" srcId="{7D528FE5-684C-4F2E-9C1E-43EC33BC89FD}" destId="{D7E45AB0-6E78-4478-B94A-A82F8E538F4C}" srcOrd="0" destOrd="0" presId="urn:microsoft.com/office/officeart/2005/8/layout/default"/>
    <dgm:cxn modelId="{78779D69-99A6-40DD-98A7-3B62E7A5D748}" srcId="{7D528FE5-684C-4F2E-9C1E-43EC33BC89FD}" destId="{510E403C-938F-4462-95F1-D899F7E1C843}" srcOrd="1" destOrd="0" parTransId="{1E390BE7-BDDD-47B2-B8EB-D3F24C37C24C}" sibTransId="{25ED809E-710C-4840-AFF4-418BD40A3F7E}"/>
    <dgm:cxn modelId="{C114A46B-650B-44FD-B0A4-75F4D9C131DC}" srcId="{7D528FE5-684C-4F2E-9C1E-43EC33BC89FD}" destId="{F02A5537-B454-460E-91D8-3B7D2DDEE9DA}" srcOrd="0" destOrd="0" parTransId="{E5434C4C-80A7-448C-B595-D439533B8F4A}" sibTransId="{E97A0EFA-F575-4B71-B590-34522764D3F1}"/>
    <dgm:cxn modelId="{EA2382A8-BA05-4D3A-B5F7-8BDA1520B4B9}" srcId="{7D528FE5-684C-4F2E-9C1E-43EC33BC89FD}" destId="{FA54F02D-4145-4E8B-B647-4E63DC73DD0C}" srcOrd="2" destOrd="0" parTransId="{40C1E4AC-6145-4B7F-B526-86B90ED71B2E}" sibTransId="{D911BC24-14F7-40C3-A248-72078DBACBD7}"/>
    <dgm:cxn modelId="{131047AA-5B62-41A6-B2BE-63F7E33F48E4}" srcId="{7D528FE5-684C-4F2E-9C1E-43EC33BC89FD}" destId="{963A9EA7-E82C-48B8-A702-6B4D3D9C2CDB}" srcOrd="3" destOrd="0" parTransId="{2CCF585D-FDC3-4023-9847-D184DF2BCFA8}" sibTransId="{5C5F05B5-A7D8-42FB-BFDD-763DEF6E2754}"/>
    <dgm:cxn modelId="{325E18C6-A0B8-4D8A-B730-02462B49F060}" type="presOf" srcId="{F02A5537-B454-460E-91D8-3B7D2DDEE9DA}" destId="{F545D753-3DC2-43EA-A026-68EE78F38399}" srcOrd="0" destOrd="0" presId="urn:microsoft.com/office/officeart/2005/8/layout/default"/>
    <dgm:cxn modelId="{E151CED5-4271-4DF1-8C77-497F5F9E4ACA}" type="presOf" srcId="{510E403C-938F-4462-95F1-D899F7E1C843}" destId="{7B817161-9D85-46E3-AC35-A8D40E875B3E}" srcOrd="0" destOrd="0" presId="urn:microsoft.com/office/officeart/2005/8/layout/default"/>
    <dgm:cxn modelId="{54DACC13-2EA9-4EEB-929C-B2052337BB5B}" type="presParOf" srcId="{D7E45AB0-6E78-4478-B94A-A82F8E538F4C}" destId="{F545D753-3DC2-43EA-A026-68EE78F38399}" srcOrd="0" destOrd="0" presId="urn:microsoft.com/office/officeart/2005/8/layout/default"/>
    <dgm:cxn modelId="{C8FAE363-8413-4BE1-A435-6AF09F8255BC}" type="presParOf" srcId="{D7E45AB0-6E78-4478-B94A-A82F8E538F4C}" destId="{F61B7962-3064-414E-AB21-E9E8F7B6E7DA}" srcOrd="1" destOrd="0" presId="urn:microsoft.com/office/officeart/2005/8/layout/default"/>
    <dgm:cxn modelId="{06E5F184-8495-482B-B072-7275194A02E2}" type="presParOf" srcId="{D7E45AB0-6E78-4478-B94A-A82F8E538F4C}" destId="{7B817161-9D85-46E3-AC35-A8D40E875B3E}" srcOrd="2" destOrd="0" presId="urn:microsoft.com/office/officeart/2005/8/layout/default"/>
    <dgm:cxn modelId="{22A892EB-7A8C-4E29-A136-4119251AEE8F}" type="presParOf" srcId="{D7E45AB0-6E78-4478-B94A-A82F8E538F4C}" destId="{5455413A-83CC-46B1-B9A4-D6C102E5733C}" srcOrd="3" destOrd="0" presId="urn:microsoft.com/office/officeart/2005/8/layout/default"/>
    <dgm:cxn modelId="{F41E52B9-2492-4766-A584-23659B617521}" type="presParOf" srcId="{D7E45AB0-6E78-4478-B94A-A82F8E538F4C}" destId="{6D5E8094-7389-40D3-89AC-F02AE6D9DAB8}" srcOrd="4" destOrd="0" presId="urn:microsoft.com/office/officeart/2005/8/layout/default"/>
    <dgm:cxn modelId="{22358275-09BA-48A2-9A46-D28C9A0C6A55}" type="presParOf" srcId="{D7E45AB0-6E78-4478-B94A-A82F8E538F4C}" destId="{A62C6223-EF8A-4B86-956A-E865396DA94E}" srcOrd="5" destOrd="0" presId="urn:microsoft.com/office/officeart/2005/8/layout/default"/>
    <dgm:cxn modelId="{E46EA2F1-8374-41E2-85EA-4B734196FC7A}" type="presParOf" srcId="{D7E45AB0-6E78-4478-B94A-A82F8E538F4C}" destId="{3C2094FB-81EF-4675-8541-F583FE46BC1E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8C52A6-C8FC-408C-9228-7EDD92629F9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ABEF557-EF02-436D-8D6C-D9EA6C09853C}">
      <dgm:prSet phldrT="[Текст]"/>
      <dgm:spPr>
        <a:solidFill>
          <a:schemeClr val="accent2"/>
        </a:solidFill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ru-RU" b="1" dirty="0">
              <a:latin typeface="Times New Roman" pitchFamily="18" charset="0"/>
            </a:rPr>
            <a:t>1. Внутренние и внешние</a:t>
          </a:r>
          <a:endParaRPr lang="ru-RU" dirty="0"/>
        </a:p>
      </dgm:t>
    </dgm:pt>
    <dgm:pt modelId="{6CA05AF7-AF89-431C-A077-8FA91448B2B2}" type="parTrans" cxnId="{8478A0F7-0B23-409A-9F8D-45009CFA899F}">
      <dgm:prSet/>
      <dgm:spPr/>
      <dgm:t>
        <a:bodyPr/>
        <a:lstStyle/>
        <a:p>
          <a:endParaRPr lang="ru-RU"/>
        </a:p>
      </dgm:t>
    </dgm:pt>
    <dgm:pt modelId="{FEEAA7C5-FDDD-43B4-9499-38AD3E95BAB6}" type="sibTrans" cxnId="{8478A0F7-0B23-409A-9F8D-45009CFA899F}">
      <dgm:prSet/>
      <dgm:spPr/>
      <dgm:t>
        <a:bodyPr/>
        <a:lstStyle/>
        <a:p>
          <a:endParaRPr lang="ru-RU"/>
        </a:p>
      </dgm:t>
    </dgm:pt>
    <dgm:pt modelId="{411B6DC9-77BE-4CA8-93CF-0C0D4E3F84AB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>
              <a:latin typeface="Times New Roman" pitchFamily="18" charset="0"/>
            </a:rPr>
            <a:t>2. Личные и неличные.</a:t>
          </a:r>
          <a:endParaRPr lang="ru-RU" dirty="0"/>
        </a:p>
      </dgm:t>
    </dgm:pt>
    <dgm:pt modelId="{47341B08-A3CA-4714-BA7A-D8EE6F340673}" type="parTrans" cxnId="{D3748F3C-F81C-4772-96F0-22D055D8E2D3}">
      <dgm:prSet/>
      <dgm:spPr/>
      <dgm:t>
        <a:bodyPr/>
        <a:lstStyle/>
        <a:p>
          <a:endParaRPr lang="ru-RU"/>
        </a:p>
      </dgm:t>
    </dgm:pt>
    <dgm:pt modelId="{752B3DAF-4A13-4EFD-A40D-9BF9AE2A5457}" type="sibTrans" cxnId="{D3748F3C-F81C-4772-96F0-22D055D8E2D3}">
      <dgm:prSet/>
      <dgm:spPr/>
      <dgm:t>
        <a:bodyPr/>
        <a:lstStyle/>
        <a:p>
          <a:endParaRPr lang="ru-RU"/>
        </a:p>
      </dgm:t>
    </dgm:pt>
    <dgm:pt modelId="{10735A8B-79FD-427F-9BBF-35A09F31F462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>
              <a:latin typeface="Times New Roman" pitchFamily="18" charset="0"/>
            </a:rPr>
            <a:t>3. Горизонтальные, вертикальные и диагональные.</a:t>
          </a:r>
          <a:endParaRPr lang="ru-RU" dirty="0"/>
        </a:p>
      </dgm:t>
    </dgm:pt>
    <dgm:pt modelId="{1C00E4BD-08D1-491B-95A8-2DFF518A7AA2}" type="parTrans" cxnId="{98B0C670-9C1C-451B-9B99-DEE983507A29}">
      <dgm:prSet/>
      <dgm:spPr/>
      <dgm:t>
        <a:bodyPr/>
        <a:lstStyle/>
        <a:p>
          <a:endParaRPr lang="ru-RU"/>
        </a:p>
      </dgm:t>
    </dgm:pt>
    <dgm:pt modelId="{ABE43802-289E-4FAE-A4D7-6349F3D86A1D}" type="sibTrans" cxnId="{98B0C670-9C1C-451B-9B99-DEE983507A29}">
      <dgm:prSet/>
      <dgm:spPr/>
      <dgm:t>
        <a:bodyPr/>
        <a:lstStyle/>
        <a:p>
          <a:endParaRPr lang="ru-RU"/>
        </a:p>
      </dgm:t>
    </dgm:pt>
    <dgm:pt modelId="{AC316FD6-928E-4499-8713-493FF9B3B32F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>
              <a:latin typeface="Times New Roman" pitchFamily="18" charset="0"/>
            </a:rPr>
            <a:t>4. Текущие и ситуационные.</a:t>
          </a:r>
          <a:endParaRPr lang="ru-RU" dirty="0"/>
        </a:p>
      </dgm:t>
    </dgm:pt>
    <dgm:pt modelId="{55D74BB3-CE81-455F-A1DD-B6BC2677B3BE}" type="parTrans" cxnId="{EFDA3812-F6B6-4223-A77B-A70F906E7506}">
      <dgm:prSet/>
      <dgm:spPr/>
      <dgm:t>
        <a:bodyPr/>
        <a:lstStyle/>
        <a:p>
          <a:endParaRPr lang="ru-RU"/>
        </a:p>
      </dgm:t>
    </dgm:pt>
    <dgm:pt modelId="{6F297BCC-692A-4532-BC42-774C6E4E80A3}" type="sibTrans" cxnId="{EFDA3812-F6B6-4223-A77B-A70F906E7506}">
      <dgm:prSet/>
      <dgm:spPr/>
      <dgm:t>
        <a:bodyPr/>
        <a:lstStyle/>
        <a:p>
          <a:endParaRPr lang="ru-RU"/>
        </a:p>
      </dgm:t>
    </dgm:pt>
    <dgm:pt modelId="{2337EE92-8CA9-480F-8B8F-8422AFE07356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>
              <a:latin typeface="Times New Roman" pitchFamily="18" charset="0"/>
            </a:rPr>
            <a:t>5. Формальные и неформальные.</a:t>
          </a:r>
          <a:endParaRPr lang="ru-RU" dirty="0"/>
        </a:p>
      </dgm:t>
    </dgm:pt>
    <dgm:pt modelId="{7850FFF7-6DD9-4C6B-9A2F-AEA10F4F022C}" type="parTrans" cxnId="{37B36689-92B9-4043-8746-CB1DA8D6A70C}">
      <dgm:prSet/>
      <dgm:spPr/>
      <dgm:t>
        <a:bodyPr/>
        <a:lstStyle/>
        <a:p>
          <a:endParaRPr lang="ru-RU"/>
        </a:p>
      </dgm:t>
    </dgm:pt>
    <dgm:pt modelId="{E6140C89-CD20-4A43-B4DB-E88486F0A54A}" type="sibTrans" cxnId="{37B36689-92B9-4043-8746-CB1DA8D6A70C}">
      <dgm:prSet/>
      <dgm:spPr/>
      <dgm:t>
        <a:bodyPr/>
        <a:lstStyle/>
        <a:p>
          <a:endParaRPr lang="ru-RU"/>
        </a:p>
      </dgm:t>
    </dgm:pt>
    <dgm:pt modelId="{7F2EAB2C-7745-4F1A-99A2-17740940D870}" type="pres">
      <dgm:prSet presAssocID="{FE8C52A6-C8FC-408C-9228-7EDD92629F9F}" presName="diagram" presStyleCnt="0">
        <dgm:presLayoutVars>
          <dgm:dir/>
          <dgm:resizeHandles val="exact"/>
        </dgm:presLayoutVars>
      </dgm:prSet>
      <dgm:spPr/>
    </dgm:pt>
    <dgm:pt modelId="{6797EB21-39F2-4193-BD71-66F5FF53DBB1}" type="pres">
      <dgm:prSet presAssocID="{4ABEF557-EF02-436D-8D6C-D9EA6C09853C}" presName="node" presStyleLbl="node1" presStyleIdx="0" presStyleCnt="5">
        <dgm:presLayoutVars>
          <dgm:bulletEnabled val="1"/>
        </dgm:presLayoutVars>
      </dgm:prSet>
      <dgm:spPr/>
    </dgm:pt>
    <dgm:pt modelId="{77BF3A0E-9B4F-480F-B20A-0C6899E832AC}" type="pres">
      <dgm:prSet presAssocID="{FEEAA7C5-FDDD-43B4-9499-38AD3E95BAB6}" presName="sibTrans" presStyleCnt="0"/>
      <dgm:spPr/>
    </dgm:pt>
    <dgm:pt modelId="{4FA5BC1E-634B-4751-8DF7-DDB770651526}" type="pres">
      <dgm:prSet presAssocID="{411B6DC9-77BE-4CA8-93CF-0C0D4E3F84AB}" presName="node" presStyleLbl="node1" presStyleIdx="1" presStyleCnt="5">
        <dgm:presLayoutVars>
          <dgm:bulletEnabled val="1"/>
        </dgm:presLayoutVars>
      </dgm:prSet>
      <dgm:spPr/>
    </dgm:pt>
    <dgm:pt modelId="{0370943A-9785-45C3-A62D-3F946F4421C0}" type="pres">
      <dgm:prSet presAssocID="{752B3DAF-4A13-4EFD-A40D-9BF9AE2A5457}" presName="sibTrans" presStyleCnt="0"/>
      <dgm:spPr/>
    </dgm:pt>
    <dgm:pt modelId="{F5C1F105-EBED-4719-823A-15D15EB27F2A}" type="pres">
      <dgm:prSet presAssocID="{10735A8B-79FD-427F-9BBF-35A09F31F462}" presName="node" presStyleLbl="node1" presStyleIdx="2" presStyleCnt="5">
        <dgm:presLayoutVars>
          <dgm:bulletEnabled val="1"/>
        </dgm:presLayoutVars>
      </dgm:prSet>
      <dgm:spPr/>
    </dgm:pt>
    <dgm:pt modelId="{04E1ABC2-454C-4318-A908-6009CC303068}" type="pres">
      <dgm:prSet presAssocID="{ABE43802-289E-4FAE-A4D7-6349F3D86A1D}" presName="sibTrans" presStyleCnt="0"/>
      <dgm:spPr/>
    </dgm:pt>
    <dgm:pt modelId="{3F951657-7976-4220-ADBC-E05F1AE6EABB}" type="pres">
      <dgm:prSet presAssocID="{AC316FD6-928E-4499-8713-493FF9B3B32F}" presName="node" presStyleLbl="node1" presStyleIdx="3" presStyleCnt="5">
        <dgm:presLayoutVars>
          <dgm:bulletEnabled val="1"/>
        </dgm:presLayoutVars>
      </dgm:prSet>
      <dgm:spPr/>
    </dgm:pt>
    <dgm:pt modelId="{6741B714-C2CB-4D14-AF86-33594FCA8380}" type="pres">
      <dgm:prSet presAssocID="{6F297BCC-692A-4532-BC42-774C6E4E80A3}" presName="sibTrans" presStyleCnt="0"/>
      <dgm:spPr/>
    </dgm:pt>
    <dgm:pt modelId="{366B18E0-CDD5-4C9B-A515-1CC104D26735}" type="pres">
      <dgm:prSet presAssocID="{2337EE92-8CA9-480F-8B8F-8422AFE07356}" presName="node" presStyleLbl="node1" presStyleIdx="4" presStyleCnt="5">
        <dgm:presLayoutVars>
          <dgm:bulletEnabled val="1"/>
        </dgm:presLayoutVars>
      </dgm:prSet>
      <dgm:spPr/>
    </dgm:pt>
  </dgm:ptLst>
  <dgm:cxnLst>
    <dgm:cxn modelId="{EFDA3812-F6B6-4223-A77B-A70F906E7506}" srcId="{FE8C52A6-C8FC-408C-9228-7EDD92629F9F}" destId="{AC316FD6-928E-4499-8713-493FF9B3B32F}" srcOrd="3" destOrd="0" parTransId="{55D74BB3-CE81-455F-A1DD-B6BC2677B3BE}" sibTransId="{6F297BCC-692A-4532-BC42-774C6E4E80A3}"/>
    <dgm:cxn modelId="{E81C3522-7382-47C7-BA7B-CB64B0AD03EC}" type="presOf" srcId="{FE8C52A6-C8FC-408C-9228-7EDD92629F9F}" destId="{7F2EAB2C-7745-4F1A-99A2-17740940D870}" srcOrd="0" destOrd="0" presId="urn:microsoft.com/office/officeart/2005/8/layout/default"/>
    <dgm:cxn modelId="{D3748F3C-F81C-4772-96F0-22D055D8E2D3}" srcId="{FE8C52A6-C8FC-408C-9228-7EDD92629F9F}" destId="{411B6DC9-77BE-4CA8-93CF-0C0D4E3F84AB}" srcOrd="1" destOrd="0" parTransId="{47341B08-A3CA-4714-BA7A-D8EE6F340673}" sibTransId="{752B3DAF-4A13-4EFD-A40D-9BF9AE2A5457}"/>
    <dgm:cxn modelId="{E0E4BB5F-5F06-4B6A-B79B-C2CE100D738E}" type="presOf" srcId="{411B6DC9-77BE-4CA8-93CF-0C0D4E3F84AB}" destId="{4FA5BC1E-634B-4751-8DF7-DDB770651526}" srcOrd="0" destOrd="0" presId="urn:microsoft.com/office/officeart/2005/8/layout/default"/>
    <dgm:cxn modelId="{EE0D3348-B776-47CC-B167-CDA049FA607C}" type="presOf" srcId="{10735A8B-79FD-427F-9BBF-35A09F31F462}" destId="{F5C1F105-EBED-4719-823A-15D15EB27F2A}" srcOrd="0" destOrd="0" presId="urn:microsoft.com/office/officeart/2005/8/layout/default"/>
    <dgm:cxn modelId="{98B0C670-9C1C-451B-9B99-DEE983507A29}" srcId="{FE8C52A6-C8FC-408C-9228-7EDD92629F9F}" destId="{10735A8B-79FD-427F-9BBF-35A09F31F462}" srcOrd="2" destOrd="0" parTransId="{1C00E4BD-08D1-491B-95A8-2DFF518A7AA2}" sibTransId="{ABE43802-289E-4FAE-A4D7-6349F3D86A1D}"/>
    <dgm:cxn modelId="{50F41C54-80DC-4464-AC2E-937239565FFA}" type="presOf" srcId="{4ABEF557-EF02-436D-8D6C-D9EA6C09853C}" destId="{6797EB21-39F2-4193-BD71-66F5FF53DBB1}" srcOrd="0" destOrd="0" presId="urn:microsoft.com/office/officeart/2005/8/layout/default"/>
    <dgm:cxn modelId="{37B36689-92B9-4043-8746-CB1DA8D6A70C}" srcId="{FE8C52A6-C8FC-408C-9228-7EDD92629F9F}" destId="{2337EE92-8CA9-480F-8B8F-8422AFE07356}" srcOrd="4" destOrd="0" parTransId="{7850FFF7-6DD9-4C6B-9A2F-AEA10F4F022C}" sibTransId="{E6140C89-CD20-4A43-B4DB-E88486F0A54A}"/>
    <dgm:cxn modelId="{4E4D5A93-FF0B-4E3C-A05B-EA4F14045142}" type="presOf" srcId="{2337EE92-8CA9-480F-8B8F-8422AFE07356}" destId="{366B18E0-CDD5-4C9B-A515-1CC104D26735}" srcOrd="0" destOrd="0" presId="urn:microsoft.com/office/officeart/2005/8/layout/default"/>
    <dgm:cxn modelId="{5509C9DA-8829-4976-BC85-E0C85FBA0B0F}" type="presOf" srcId="{AC316FD6-928E-4499-8713-493FF9B3B32F}" destId="{3F951657-7976-4220-ADBC-E05F1AE6EABB}" srcOrd="0" destOrd="0" presId="urn:microsoft.com/office/officeart/2005/8/layout/default"/>
    <dgm:cxn modelId="{8478A0F7-0B23-409A-9F8D-45009CFA899F}" srcId="{FE8C52A6-C8FC-408C-9228-7EDD92629F9F}" destId="{4ABEF557-EF02-436D-8D6C-D9EA6C09853C}" srcOrd="0" destOrd="0" parTransId="{6CA05AF7-AF89-431C-A077-8FA91448B2B2}" sibTransId="{FEEAA7C5-FDDD-43B4-9499-38AD3E95BAB6}"/>
    <dgm:cxn modelId="{4167A80F-168D-4210-9276-39703A9D64B3}" type="presParOf" srcId="{7F2EAB2C-7745-4F1A-99A2-17740940D870}" destId="{6797EB21-39F2-4193-BD71-66F5FF53DBB1}" srcOrd="0" destOrd="0" presId="urn:microsoft.com/office/officeart/2005/8/layout/default"/>
    <dgm:cxn modelId="{8356019C-FBE6-4D7E-84FB-B5F580D9BD08}" type="presParOf" srcId="{7F2EAB2C-7745-4F1A-99A2-17740940D870}" destId="{77BF3A0E-9B4F-480F-B20A-0C6899E832AC}" srcOrd="1" destOrd="0" presId="urn:microsoft.com/office/officeart/2005/8/layout/default"/>
    <dgm:cxn modelId="{CC80625F-CD3A-4B46-BEA8-31F349C111E2}" type="presParOf" srcId="{7F2EAB2C-7745-4F1A-99A2-17740940D870}" destId="{4FA5BC1E-634B-4751-8DF7-DDB770651526}" srcOrd="2" destOrd="0" presId="urn:microsoft.com/office/officeart/2005/8/layout/default"/>
    <dgm:cxn modelId="{1DEC62A6-7670-4AEE-A7CF-9AD03213515A}" type="presParOf" srcId="{7F2EAB2C-7745-4F1A-99A2-17740940D870}" destId="{0370943A-9785-45C3-A62D-3F946F4421C0}" srcOrd="3" destOrd="0" presId="urn:microsoft.com/office/officeart/2005/8/layout/default"/>
    <dgm:cxn modelId="{41ADB3D1-34E3-4463-A378-76AC5D14D3AF}" type="presParOf" srcId="{7F2EAB2C-7745-4F1A-99A2-17740940D870}" destId="{F5C1F105-EBED-4719-823A-15D15EB27F2A}" srcOrd="4" destOrd="0" presId="urn:microsoft.com/office/officeart/2005/8/layout/default"/>
    <dgm:cxn modelId="{8CEC01B1-414B-48D3-A4A6-C9977B460868}" type="presParOf" srcId="{7F2EAB2C-7745-4F1A-99A2-17740940D870}" destId="{04E1ABC2-454C-4318-A908-6009CC303068}" srcOrd="5" destOrd="0" presId="urn:microsoft.com/office/officeart/2005/8/layout/default"/>
    <dgm:cxn modelId="{97E89855-AEDA-44AF-98A3-56AD6B0B9FA0}" type="presParOf" srcId="{7F2EAB2C-7745-4F1A-99A2-17740940D870}" destId="{3F951657-7976-4220-ADBC-E05F1AE6EABB}" srcOrd="6" destOrd="0" presId="urn:microsoft.com/office/officeart/2005/8/layout/default"/>
    <dgm:cxn modelId="{76EB481D-455E-4149-A7E9-2E5BCB3BC0B0}" type="presParOf" srcId="{7F2EAB2C-7745-4F1A-99A2-17740940D870}" destId="{6741B714-C2CB-4D14-AF86-33594FCA8380}" srcOrd="7" destOrd="0" presId="urn:microsoft.com/office/officeart/2005/8/layout/default"/>
    <dgm:cxn modelId="{023FA916-3CAF-4D50-BEEC-37748EB4B77A}" type="presParOf" srcId="{7F2EAB2C-7745-4F1A-99A2-17740940D870}" destId="{366B18E0-CDD5-4C9B-A515-1CC104D2673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873452-32A7-4C0C-A307-0FB7A465D1C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3DCBFDD-366E-4939-9894-4F513C3892C7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>
              <a:latin typeface="Times New Roman" pitchFamily="18" charset="0"/>
            </a:rPr>
            <a:t>6. Электронные и неэлектронные.</a:t>
          </a:r>
          <a:endParaRPr lang="ru-RU" dirty="0"/>
        </a:p>
      </dgm:t>
    </dgm:pt>
    <dgm:pt modelId="{9BF21925-1264-437F-972A-A8720AF88B01}" type="parTrans" cxnId="{DCEEFA6D-F6CD-4DAA-BD62-03131BA427D5}">
      <dgm:prSet/>
      <dgm:spPr/>
      <dgm:t>
        <a:bodyPr/>
        <a:lstStyle/>
        <a:p>
          <a:endParaRPr lang="ru-RU"/>
        </a:p>
      </dgm:t>
    </dgm:pt>
    <dgm:pt modelId="{A909D3E4-BBA8-45E7-9518-2E5F03DDA7B9}" type="sibTrans" cxnId="{DCEEFA6D-F6CD-4DAA-BD62-03131BA427D5}">
      <dgm:prSet/>
      <dgm:spPr/>
      <dgm:t>
        <a:bodyPr/>
        <a:lstStyle/>
        <a:p>
          <a:endParaRPr lang="ru-RU"/>
        </a:p>
      </dgm:t>
    </dgm:pt>
    <dgm:pt modelId="{7B049DB6-E7E4-4CD8-A48A-3CD8BF3BE384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>
              <a:latin typeface="Times New Roman" pitchFamily="18" charset="0"/>
            </a:rPr>
            <a:t>7. Монокультурные и </a:t>
          </a:r>
          <a:r>
            <a:rPr lang="ru-RU" b="1" dirty="0" err="1">
              <a:latin typeface="Times New Roman" pitchFamily="18" charset="0"/>
            </a:rPr>
            <a:t>мультикультурные</a:t>
          </a:r>
          <a:endParaRPr lang="ru-RU" dirty="0"/>
        </a:p>
      </dgm:t>
    </dgm:pt>
    <dgm:pt modelId="{12DE608F-08CF-4016-9C60-BF6531FE43A7}" type="parTrans" cxnId="{1A8887F0-5B89-4619-856B-5D964F171D3F}">
      <dgm:prSet/>
      <dgm:spPr/>
      <dgm:t>
        <a:bodyPr/>
        <a:lstStyle/>
        <a:p>
          <a:endParaRPr lang="ru-RU"/>
        </a:p>
      </dgm:t>
    </dgm:pt>
    <dgm:pt modelId="{5294AF6B-45FB-4C19-92B3-87F3889181D9}" type="sibTrans" cxnId="{1A8887F0-5B89-4619-856B-5D964F171D3F}">
      <dgm:prSet/>
      <dgm:spPr/>
      <dgm:t>
        <a:bodyPr/>
        <a:lstStyle/>
        <a:p>
          <a:endParaRPr lang="ru-RU"/>
        </a:p>
      </dgm:t>
    </dgm:pt>
    <dgm:pt modelId="{8128099D-EB0B-4334-B167-184F5F917B73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>
              <a:latin typeface="Times New Roman" pitchFamily="18" charset="0"/>
            </a:rPr>
            <a:t>8. Отраслевые и функциональные.</a:t>
          </a:r>
          <a:endParaRPr lang="ru-RU" dirty="0"/>
        </a:p>
      </dgm:t>
    </dgm:pt>
    <dgm:pt modelId="{2188AD3C-C2E8-41ED-A4A6-9EC6D02481F2}" type="parTrans" cxnId="{642DBFA8-45D4-4C6B-9C66-1ADA1703CB27}">
      <dgm:prSet/>
      <dgm:spPr/>
      <dgm:t>
        <a:bodyPr/>
        <a:lstStyle/>
        <a:p>
          <a:endParaRPr lang="ru-RU"/>
        </a:p>
      </dgm:t>
    </dgm:pt>
    <dgm:pt modelId="{12F37F2E-DE75-4F12-BD1E-4A8535C32AF7}" type="sibTrans" cxnId="{642DBFA8-45D4-4C6B-9C66-1ADA1703CB27}">
      <dgm:prSet/>
      <dgm:spPr/>
      <dgm:t>
        <a:bodyPr/>
        <a:lstStyle/>
        <a:p>
          <a:endParaRPr lang="ru-RU"/>
        </a:p>
      </dgm:t>
    </dgm:pt>
    <dgm:pt modelId="{D8F4F49C-3FB6-4F7D-B2D4-2666C66A9A9B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>
              <a:latin typeface="Times New Roman" pitchFamily="18" charset="0"/>
            </a:rPr>
            <a:t>9. Локальные, региональные, национальные и глобальные.</a:t>
          </a:r>
          <a:endParaRPr lang="ru-RU" dirty="0"/>
        </a:p>
      </dgm:t>
    </dgm:pt>
    <dgm:pt modelId="{9A8A4158-9F80-42C9-80BA-F55A9E5A4861}" type="parTrans" cxnId="{D076DC69-D5B2-4310-AE0A-D19A26C26FDA}">
      <dgm:prSet/>
      <dgm:spPr/>
      <dgm:t>
        <a:bodyPr/>
        <a:lstStyle/>
        <a:p>
          <a:endParaRPr lang="ru-RU"/>
        </a:p>
      </dgm:t>
    </dgm:pt>
    <dgm:pt modelId="{92E2ECAB-11B2-478A-A0B2-B3AFECCB34CF}" type="sibTrans" cxnId="{D076DC69-D5B2-4310-AE0A-D19A26C26FDA}">
      <dgm:prSet/>
      <dgm:spPr/>
      <dgm:t>
        <a:bodyPr/>
        <a:lstStyle/>
        <a:p>
          <a:endParaRPr lang="ru-RU"/>
        </a:p>
      </dgm:t>
    </dgm:pt>
    <dgm:pt modelId="{60A73A7C-C70D-4499-B9B6-8760F0F58AE8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>
              <a:latin typeface="Times New Roman" pitchFamily="18" charset="0"/>
              <a:cs typeface="Times New Roman" pitchFamily="18" charset="0"/>
            </a:rPr>
            <a:t>10.Индивидуальные и институциональные</a:t>
          </a:r>
        </a:p>
      </dgm:t>
    </dgm:pt>
    <dgm:pt modelId="{C59A5189-B85A-4B84-A7CC-E74901B7F53B}" type="parTrans" cxnId="{B8DE8B81-90F7-4125-A76D-371EB841794C}">
      <dgm:prSet/>
      <dgm:spPr/>
      <dgm:t>
        <a:bodyPr/>
        <a:lstStyle/>
        <a:p>
          <a:endParaRPr lang="ru-RU"/>
        </a:p>
      </dgm:t>
    </dgm:pt>
    <dgm:pt modelId="{FE7BA2FD-DF8A-42B5-9A71-00553262AFBA}" type="sibTrans" cxnId="{B8DE8B81-90F7-4125-A76D-371EB841794C}">
      <dgm:prSet/>
      <dgm:spPr/>
      <dgm:t>
        <a:bodyPr/>
        <a:lstStyle/>
        <a:p>
          <a:endParaRPr lang="ru-RU"/>
        </a:p>
      </dgm:t>
    </dgm:pt>
    <dgm:pt modelId="{3AE32159-48DA-47AD-941D-D132A6FBE97D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>
              <a:latin typeface="Times New Roman" pitchFamily="18" charset="0"/>
            </a:rPr>
            <a:t>11. Вербальные и невербальные.</a:t>
          </a:r>
          <a:endParaRPr lang="ru-RU" dirty="0"/>
        </a:p>
      </dgm:t>
    </dgm:pt>
    <dgm:pt modelId="{BB72EBFE-092B-4846-90FE-3EC20A2D3DFF}" type="parTrans" cxnId="{74814C86-123A-4DCD-B81F-EE562D97CEDD}">
      <dgm:prSet/>
      <dgm:spPr/>
      <dgm:t>
        <a:bodyPr/>
        <a:lstStyle/>
        <a:p>
          <a:endParaRPr lang="ru-RU"/>
        </a:p>
      </dgm:t>
    </dgm:pt>
    <dgm:pt modelId="{96114850-E9C5-4FA2-8F7F-28C875DC6574}" type="sibTrans" cxnId="{74814C86-123A-4DCD-B81F-EE562D97CEDD}">
      <dgm:prSet/>
      <dgm:spPr/>
      <dgm:t>
        <a:bodyPr/>
        <a:lstStyle/>
        <a:p>
          <a:endParaRPr lang="ru-RU"/>
        </a:p>
      </dgm:t>
    </dgm:pt>
    <dgm:pt modelId="{E3E5BF45-70E6-4327-A99D-C83674E63F6A}" type="pres">
      <dgm:prSet presAssocID="{84873452-32A7-4C0C-A307-0FB7A465D1C3}" presName="diagram" presStyleCnt="0">
        <dgm:presLayoutVars>
          <dgm:dir/>
          <dgm:resizeHandles val="exact"/>
        </dgm:presLayoutVars>
      </dgm:prSet>
      <dgm:spPr/>
    </dgm:pt>
    <dgm:pt modelId="{707C3A4F-64A1-4E65-A609-B467FDCF36CC}" type="pres">
      <dgm:prSet presAssocID="{F3DCBFDD-366E-4939-9894-4F513C3892C7}" presName="node" presStyleLbl="node1" presStyleIdx="0" presStyleCnt="6">
        <dgm:presLayoutVars>
          <dgm:bulletEnabled val="1"/>
        </dgm:presLayoutVars>
      </dgm:prSet>
      <dgm:spPr/>
    </dgm:pt>
    <dgm:pt modelId="{6BCDB74D-4A18-4A0F-8722-88CBBFE98945}" type="pres">
      <dgm:prSet presAssocID="{A909D3E4-BBA8-45E7-9518-2E5F03DDA7B9}" presName="sibTrans" presStyleCnt="0"/>
      <dgm:spPr/>
    </dgm:pt>
    <dgm:pt modelId="{F75825C2-44D6-4111-8827-1BC58C43AADD}" type="pres">
      <dgm:prSet presAssocID="{7B049DB6-E7E4-4CD8-A48A-3CD8BF3BE384}" presName="node" presStyleLbl="node1" presStyleIdx="1" presStyleCnt="6">
        <dgm:presLayoutVars>
          <dgm:bulletEnabled val="1"/>
        </dgm:presLayoutVars>
      </dgm:prSet>
      <dgm:spPr/>
    </dgm:pt>
    <dgm:pt modelId="{05735920-3EEC-4CDF-A729-88862A0B4D2C}" type="pres">
      <dgm:prSet presAssocID="{5294AF6B-45FB-4C19-92B3-87F3889181D9}" presName="sibTrans" presStyleCnt="0"/>
      <dgm:spPr/>
    </dgm:pt>
    <dgm:pt modelId="{92456FAE-2AF9-4CBE-864F-4E8DCFF034BE}" type="pres">
      <dgm:prSet presAssocID="{8128099D-EB0B-4334-B167-184F5F917B73}" presName="node" presStyleLbl="node1" presStyleIdx="2" presStyleCnt="6">
        <dgm:presLayoutVars>
          <dgm:bulletEnabled val="1"/>
        </dgm:presLayoutVars>
      </dgm:prSet>
      <dgm:spPr/>
    </dgm:pt>
    <dgm:pt modelId="{25CA5326-A1ED-4D4D-8D02-060BE5AB224C}" type="pres">
      <dgm:prSet presAssocID="{12F37F2E-DE75-4F12-BD1E-4A8535C32AF7}" presName="sibTrans" presStyleCnt="0"/>
      <dgm:spPr/>
    </dgm:pt>
    <dgm:pt modelId="{FDAF0491-E64E-41B7-AB82-88ED575B8AFB}" type="pres">
      <dgm:prSet presAssocID="{D8F4F49C-3FB6-4F7D-B2D4-2666C66A9A9B}" presName="node" presStyleLbl="node1" presStyleIdx="3" presStyleCnt="6">
        <dgm:presLayoutVars>
          <dgm:bulletEnabled val="1"/>
        </dgm:presLayoutVars>
      </dgm:prSet>
      <dgm:spPr/>
    </dgm:pt>
    <dgm:pt modelId="{08E5F260-E57E-44B2-8493-1849844E6D8F}" type="pres">
      <dgm:prSet presAssocID="{92E2ECAB-11B2-478A-A0B2-B3AFECCB34CF}" presName="sibTrans" presStyleCnt="0"/>
      <dgm:spPr/>
    </dgm:pt>
    <dgm:pt modelId="{5F270BA5-23F8-4E19-BDE1-87A4D9E25DDD}" type="pres">
      <dgm:prSet presAssocID="{60A73A7C-C70D-4499-B9B6-8760F0F58AE8}" presName="node" presStyleLbl="node1" presStyleIdx="4" presStyleCnt="6" custLinFactNeighborX="788">
        <dgm:presLayoutVars>
          <dgm:bulletEnabled val="1"/>
        </dgm:presLayoutVars>
      </dgm:prSet>
      <dgm:spPr/>
    </dgm:pt>
    <dgm:pt modelId="{9234DDFD-8F15-4238-8990-48FA4B8AC28C}" type="pres">
      <dgm:prSet presAssocID="{FE7BA2FD-DF8A-42B5-9A71-00553262AFBA}" presName="sibTrans" presStyleCnt="0"/>
      <dgm:spPr/>
    </dgm:pt>
    <dgm:pt modelId="{39858811-B01F-4EFF-BF79-8451019E4CA2}" type="pres">
      <dgm:prSet presAssocID="{3AE32159-48DA-47AD-941D-D132A6FBE97D}" presName="node" presStyleLbl="node1" presStyleIdx="5" presStyleCnt="6">
        <dgm:presLayoutVars>
          <dgm:bulletEnabled val="1"/>
        </dgm:presLayoutVars>
      </dgm:prSet>
      <dgm:spPr/>
    </dgm:pt>
  </dgm:ptLst>
  <dgm:cxnLst>
    <dgm:cxn modelId="{7DCAF31F-B3A2-4B69-9987-CD84F55C4313}" type="presOf" srcId="{84873452-32A7-4C0C-A307-0FB7A465D1C3}" destId="{E3E5BF45-70E6-4327-A99D-C83674E63F6A}" srcOrd="0" destOrd="0" presId="urn:microsoft.com/office/officeart/2005/8/layout/default"/>
    <dgm:cxn modelId="{2EE2F021-D36D-40C7-8FA3-D160BE598A1E}" type="presOf" srcId="{60A73A7C-C70D-4499-B9B6-8760F0F58AE8}" destId="{5F270BA5-23F8-4E19-BDE1-87A4D9E25DDD}" srcOrd="0" destOrd="0" presId="urn:microsoft.com/office/officeart/2005/8/layout/default"/>
    <dgm:cxn modelId="{32123822-A3D6-4F19-8F00-13A168943346}" type="presOf" srcId="{7B049DB6-E7E4-4CD8-A48A-3CD8BF3BE384}" destId="{F75825C2-44D6-4111-8827-1BC58C43AADD}" srcOrd="0" destOrd="0" presId="urn:microsoft.com/office/officeart/2005/8/layout/default"/>
    <dgm:cxn modelId="{9E9DED38-6FA2-45AD-8988-5BC117AEC5A5}" type="presOf" srcId="{8128099D-EB0B-4334-B167-184F5F917B73}" destId="{92456FAE-2AF9-4CBE-864F-4E8DCFF034BE}" srcOrd="0" destOrd="0" presId="urn:microsoft.com/office/officeart/2005/8/layout/default"/>
    <dgm:cxn modelId="{D076DC69-D5B2-4310-AE0A-D19A26C26FDA}" srcId="{84873452-32A7-4C0C-A307-0FB7A465D1C3}" destId="{D8F4F49C-3FB6-4F7D-B2D4-2666C66A9A9B}" srcOrd="3" destOrd="0" parTransId="{9A8A4158-9F80-42C9-80BA-F55A9E5A4861}" sibTransId="{92E2ECAB-11B2-478A-A0B2-B3AFECCB34CF}"/>
    <dgm:cxn modelId="{DCEEFA6D-F6CD-4DAA-BD62-03131BA427D5}" srcId="{84873452-32A7-4C0C-A307-0FB7A465D1C3}" destId="{F3DCBFDD-366E-4939-9894-4F513C3892C7}" srcOrd="0" destOrd="0" parTransId="{9BF21925-1264-437F-972A-A8720AF88B01}" sibTransId="{A909D3E4-BBA8-45E7-9518-2E5F03DDA7B9}"/>
    <dgm:cxn modelId="{02B88352-6C1F-443F-955D-432980976FEA}" type="presOf" srcId="{3AE32159-48DA-47AD-941D-D132A6FBE97D}" destId="{39858811-B01F-4EFF-BF79-8451019E4CA2}" srcOrd="0" destOrd="0" presId="urn:microsoft.com/office/officeart/2005/8/layout/default"/>
    <dgm:cxn modelId="{B8DE8B81-90F7-4125-A76D-371EB841794C}" srcId="{84873452-32A7-4C0C-A307-0FB7A465D1C3}" destId="{60A73A7C-C70D-4499-B9B6-8760F0F58AE8}" srcOrd="4" destOrd="0" parTransId="{C59A5189-B85A-4B84-A7CC-E74901B7F53B}" sibTransId="{FE7BA2FD-DF8A-42B5-9A71-00553262AFBA}"/>
    <dgm:cxn modelId="{74814C86-123A-4DCD-B81F-EE562D97CEDD}" srcId="{84873452-32A7-4C0C-A307-0FB7A465D1C3}" destId="{3AE32159-48DA-47AD-941D-D132A6FBE97D}" srcOrd="5" destOrd="0" parTransId="{BB72EBFE-092B-4846-90FE-3EC20A2D3DFF}" sibTransId="{96114850-E9C5-4FA2-8F7F-28C875DC6574}"/>
    <dgm:cxn modelId="{642DBFA8-45D4-4C6B-9C66-1ADA1703CB27}" srcId="{84873452-32A7-4C0C-A307-0FB7A465D1C3}" destId="{8128099D-EB0B-4334-B167-184F5F917B73}" srcOrd="2" destOrd="0" parTransId="{2188AD3C-C2E8-41ED-A4A6-9EC6D02481F2}" sibTransId="{12F37F2E-DE75-4F12-BD1E-4A8535C32AF7}"/>
    <dgm:cxn modelId="{FCD5CCB6-1C3E-4C0E-A83B-39AFE04FFD5E}" type="presOf" srcId="{F3DCBFDD-366E-4939-9894-4F513C3892C7}" destId="{707C3A4F-64A1-4E65-A609-B467FDCF36CC}" srcOrd="0" destOrd="0" presId="urn:microsoft.com/office/officeart/2005/8/layout/default"/>
    <dgm:cxn modelId="{AF898FB7-DD98-483F-BB17-8AC3055F4156}" type="presOf" srcId="{D8F4F49C-3FB6-4F7D-B2D4-2666C66A9A9B}" destId="{FDAF0491-E64E-41B7-AB82-88ED575B8AFB}" srcOrd="0" destOrd="0" presId="urn:microsoft.com/office/officeart/2005/8/layout/default"/>
    <dgm:cxn modelId="{1A8887F0-5B89-4619-856B-5D964F171D3F}" srcId="{84873452-32A7-4C0C-A307-0FB7A465D1C3}" destId="{7B049DB6-E7E4-4CD8-A48A-3CD8BF3BE384}" srcOrd="1" destOrd="0" parTransId="{12DE608F-08CF-4016-9C60-BF6531FE43A7}" sibTransId="{5294AF6B-45FB-4C19-92B3-87F3889181D9}"/>
    <dgm:cxn modelId="{C1D079C9-E437-464E-804D-0BD82FEEA9A8}" type="presParOf" srcId="{E3E5BF45-70E6-4327-A99D-C83674E63F6A}" destId="{707C3A4F-64A1-4E65-A609-B467FDCF36CC}" srcOrd="0" destOrd="0" presId="urn:microsoft.com/office/officeart/2005/8/layout/default"/>
    <dgm:cxn modelId="{E7D204DC-03A6-4DB8-8013-090110269C07}" type="presParOf" srcId="{E3E5BF45-70E6-4327-A99D-C83674E63F6A}" destId="{6BCDB74D-4A18-4A0F-8722-88CBBFE98945}" srcOrd="1" destOrd="0" presId="urn:microsoft.com/office/officeart/2005/8/layout/default"/>
    <dgm:cxn modelId="{15BE7D46-B217-4375-9FF8-6663A46BD933}" type="presParOf" srcId="{E3E5BF45-70E6-4327-A99D-C83674E63F6A}" destId="{F75825C2-44D6-4111-8827-1BC58C43AADD}" srcOrd="2" destOrd="0" presId="urn:microsoft.com/office/officeart/2005/8/layout/default"/>
    <dgm:cxn modelId="{66AD001E-B369-4030-BD8C-03997E581E57}" type="presParOf" srcId="{E3E5BF45-70E6-4327-A99D-C83674E63F6A}" destId="{05735920-3EEC-4CDF-A729-88862A0B4D2C}" srcOrd="3" destOrd="0" presId="urn:microsoft.com/office/officeart/2005/8/layout/default"/>
    <dgm:cxn modelId="{CA1EABD1-4A4E-471C-A842-55ECD8E65927}" type="presParOf" srcId="{E3E5BF45-70E6-4327-A99D-C83674E63F6A}" destId="{92456FAE-2AF9-4CBE-864F-4E8DCFF034BE}" srcOrd="4" destOrd="0" presId="urn:microsoft.com/office/officeart/2005/8/layout/default"/>
    <dgm:cxn modelId="{39145C53-1441-4308-9F73-05EB125E90CF}" type="presParOf" srcId="{E3E5BF45-70E6-4327-A99D-C83674E63F6A}" destId="{25CA5326-A1ED-4D4D-8D02-060BE5AB224C}" srcOrd="5" destOrd="0" presId="urn:microsoft.com/office/officeart/2005/8/layout/default"/>
    <dgm:cxn modelId="{35116764-8546-4CCA-85CB-8CF2B5ED304E}" type="presParOf" srcId="{E3E5BF45-70E6-4327-A99D-C83674E63F6A}" destId="{FDAF0491-E64E-41B7-AB82-88ED575B8AFB}" srcOrd="6" destOrd="0" presId="urn:microsoft.com/office/officeart/2005/8/layout/default"/>
    <dgm:cxn modelId="{F53444D2-21CF-42D8-9B94-6B449DEFDC57}" type="presParOf" srcId="{E3E5BF45-70E6-4327-A99D-C83674E63F6A}" destId="{08E5F260-E57E-44B2-8493-1849844E6D8F}" srcOrd="7" destOrd="0" presId="urn:microsoft.com/office/officeart/2005/8/layout/default"/>
    <dgm:cxn modelId="{C50E4EC9-47DB-4CB9-AF32-0C883653931F}" type="presParOf" srcId="{E3E5BF45-70E6-4327-A99D-C83674E63F6A}" destId="{5F270BA5-23F8-4E19-BDE1-87A4D9E25DDD}" srcOrd="8" destOrd="0" presId="urn:microsoft.com/office/officeart/2005/8/layout/default"/>
    <dgm:cxn modelId="{FA2E064B-30CF-4BC0-B188-1C04567DF19F}" type="presParOf" srcId="{E3E5BF45-70E6-4327-A99D-C83674E63F6A}" destId="{9234DDFD-8F15-4238-8990-48FA4B8AC28C}" srcOrd="9" destOrd="0" presId="urn:microsoft.com/office/officeart/2005/8/layout/default"/>
    <dgm:cxn modelId="{3C27DFAE-9E0C-4D74-B83D-6B8BC736ADA5}" type="presParOf" srcId="{E3E5BF45-70E6-4327-A99D-C83674E63F6A}" destId="{39858811-B01F-4EFF-BF79-8451019E4CA2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98D6C7-E259-41E9-8C86-5A022163441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D5BC0D-B1D8-4DF4-B429-12854292CBCB}">
      <dgm:prSet phldrT="[Текст]" custT="1"/>
      <dgm:spPr/>
      <dgm:t>
        <a:bodyPr/>
        <a:lstStyle/>
        <a:p>
          <a:r>
            <a:rPr lang="ru-RU" sz="1800" dirty="0">
              <a:solidFill>
                <a:srgbClr val="002060"/>
              </a:solidFill>
              <a:latin typeface="Times New Roman" pitchFamily="18" charset="0"/>
            </a:rPr>
            <a:t>I этап - Подготовка переговоров </a:t>
          </a:r>
          <a:endParaRPr lang="ru-RU" dirty="0">
            <a:solidFill>
              <a:srgbClr val="002060"/>
            </a:solidFill>
          </a:endParaRPr>
        </a:p>
      </dgm:t>
    </dgm:pt>
    <dgm:pt modelId="{D6EAAF0B-2E8A-4525-A611-0CDA06D0134A}" type="parTrans" cxnId="{4025399B-A591-45C4-8119-F0B0FB484C1F}">
      <dgm:prSet/>
      <dgm:spPr/>
      <dgm:t>
        <a:bodyPr/>
        <a:lstStyle/>
        <a:p>
          <a:endParaRPr lang="ru-RU"/>
        </a:p>
      </dgm:t>
    </dgm:pt>
    <dgm:pt modelId="{58EC9515-7BEA-4F44-A892-674F063809CA}" type="sibTrans" cxnId="{4025399B-A591-45C4-8119-F0B0FB484C1F}">
      <dgm:prSet/>
      <dgm:spPr/>
      <dgm:t>
        <a:bodyPr/>
        <a:lstStyle/>
        <a:p>
          <a:endParaRPr lang="ru-RU"/>
        </a:p>
      </dgm:t>
    </dgm:pt>
    <dgm:pt modelId="{3E9A52FF-7EBF-41D4-864E-51B7D4EE5F48}">
      <dgm:prSet phldrT="[Текст]" custT="1"/>
      <dgm:spPr/>
      <dgm:t>
        <a:bodyPr/>
        <a:lstStyle/>
        <a:p>
          <a:r>
            <a:rPr lang="ru-RU" sz="1800" dirty="0">
              <a:solidFill>
                <a:srgbClr val="002060"/>
              </a:solidFill>
              <a:latin typeface="Times New Roman" pitchFamily="18" charset="0"/>
            </a:rPr>
            <a:t>II этап - Проведение переговоров</a:t>
          </a:r>
          <a:br>
            <a:rPr lang="ru-RU" sz="1800" dirty="0">
              <a:solidFill>
                <a:srgbClr val="002060"/>
              </a:solidFill>
              <a:latin typeface="Times New Roman" pitchFamily="18" charset="0"/>
            </a:rPr>
          </a:br>
          <a:endParaRPr lang="ru-RU" dirty="0">
            <a:solidFill>
              <a:srgbClr val="002060"/>
            </a:solidFill>
          </a:endParaRPr>
        </a:p>
      </dgm:t>
    </dgm:pt>
    <dgm:pt modelId="{C90DC922-8D96-423B-9C53-426097197BC3}" type="parTrans" cxnId="{F1FAECDE-3995-4E52-A7BA-C6504BF6967F}">
      <dgm:prSet/>
      <dgm:spPr/>
      <dgm:t>
        <a:bodyPr/>
        <a:lstStyle/>
        <a:p>
          <a:endParaRPr lang="ru-RU"/>
        </a:p>
      </dgm:t>
    </dgm:pt>
    <dgm:pt modelId="{DAB225C4-7E56-41DA-BB3A-A125FE4A5983}" type="sibTrans" cxnId="{F1FAECDE-3995-4E52-A7BA-C6504BF6967F}">
      <dgm:prSet/>
      <dgm:spPr/>
      <dgm:t>
        <a:bodyPr/>
        <a:lstStyle/>
        <a:p>
          <a:endParaRPr lang="ru-RU"/>
        </a:p>
      </dgm:t>
    </dgm:pt>
    <dgm:pt modelId="{415B03BC-93F7-4ADD-8170-EBCAFA331A11}">
      <dgm:prSet phldrT="[Текст]" custT="1"/>
      <dgm:spPr/>
      <dgm:t>
        <a:bodyPr/>
        <a:lstStyle/>
        <a:p>
          <a:r>
            <a:rPr lang="ru-RU" sz="1800" dirty="0">
              <a:solidFill>
                <a:srgbClr val="002060"/>
              </a:solidFill>
              <a:latin typeface="Times New Roman" pitchFamily="18" charset="0"/>
            </a:rPr>
            <a:t>III этап- Решение проблемы (завершение переговоров) </a:t>
          </a:r>
          <a:endParaRPr lang="ru-RU" dirty="0">
            <a:solidFill>
              <a:srgbClr val="002060"/>
            </a:solidFill>
          </a:endParaRPr>
        </a:p>
      </dgm:t>
    </dgm:pt>
    <dgm:pt modelId="{AF1E2044-99FE-4B4E-BF70-9D1F08158A47}" type="parTrans" cxnId="{25DED66E-B991-46AC-8BB8-DB72207A72C5}">
      <dgm:prSet/>
      <dgm:spPr/>
      <dgm:t>
        <a:bodyPr/>
        <a:lstStyle/>
        <a:p>
          <a:endParaRPr lang="ru-RU"/>
        </a:p>
      </dgm:t>
    </dgm:pt>
    <dgm:pt modelId="{95AE3B5C-734D-4D03-8F89-00B4B5BF808A}" type="sibTrans" cxnId="{25DED66E-B991-46AC-8BB8-DB72207A72C5}">
      <dgm:prSet/>
      <dgm:spPr/>
      <dgm:t>
        <a:bodyPr/>
        <a:lstStyle/>
        <a:p>
          <a:endParaRPr lang="ru-RU"/>
        </a:p>
      </dgm:t>
    </dgm:pt>
    <dgm:pt modelId="{F9519A13-C67F-4757-9E85-AAA623363640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>
              <a:solidFill>
                <a:srgbClr val="002060"/>
              </a:solidFill>
              <a:latin typeface="Times New Roman" pitchFamily="18" charset="0"/>
            </a:rPr>
            <a:t>IV этап - Анализ итогов деловых переговоров</a:t>
          </a:r>
          <a:r>
            <a:rPr lang="ru-RU" dirty="0">
              <a:solidFill>
                <a:srgbClr val="002060"/>
              </a:solidFill>
            </a:rPr>
            <a:t>  </a:t>
          </a:r>
        </a:p>
        <a:p>
          <a:pPr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52172285-0A48-4D64-9139-60EC1B4825FE}" type="parTrans" cxnId="{26B16A8A-74AC-4DC6-8398-ADA0EAFC13C3}">
      <dgm:prSet/>
      <dgm:spPr/>
      <dgm:t>
        <a:bodyPr/>
        <a:lstStyle/>
        <a:p>
          <a:endParaRPr lang="ru-RU"/>
        </a:p>
      </dgm:t>
    </dgm:pt>
    <dgm:pt modelId="{57FF0347-B605-4607-B0B5-891299BE4B92}" type="sibTrans" cxnId="{26B16A8A-74AC-4DC6-8398-ADA0EAFC13C3}">
      <dgm:prSet/>
      <dgm:spPr/>
      <dgm:t>
        <a:bodyPr/>
        <a:lstStyle/>
        <a:p>
          <a:endParaRPr lang="ru-RU"/>
        </a:p>
      </dgm:t>
    </dgm:pt>
    <dgm:pt modelId="{C7CF976C-E8EF-47AE-9628-EA835BC398BD}" type="pres">
      <dgm:prSet presAssocID="{3098D6C7-E259-41E9-8C86-5A0221634413}" presName="diagram" presStyleCnt="0">
        <dgm:presLayoutVars>
          <dgm:dir/>
          <dgm:resizeHandles val="exact"/>
        </dgm:presLayoutVars>
      </dgm:prSet>
      <dgm:spPr/>
    </dgm:pt>
    <dgm:pt modelId="{5660F71B-BD2A-4330-8CBA-8102603972F4}" type="pres">
      <dgm:prSet presAssocID="{13D5BC0D-B1D8-4DF4-B429-12854292CBCB}" presName="node" presStyleLbl="node1" presStyleIdx="0" presStyleCnt="4">
        <dgm:presLayoutVars>
          <dgm:bulletEnabled val="1"/>
        </dgm:presLayoutVars>
      </dgm:prSet>
      <dgm:spPr/>
    </dgm:pt>
    <dgm:pt modelId="{1D95C04F-DE54-4598-866C-60C047CB4FEA}" type="pres">
      <dgm:prSet presAssocID="{58EC9515-7BEA-4F44-A892-674F063809CA}" presName="sibTrans" presStyleCnt="0"/>
      <dgm:spPr/>
    </dgm:pt>
    <dgm:pt modelId="{5CE74A39-BF7A-4EB4-B9E5-AE369E8B18BB}" type="pres">
      <dgm:prSet presAssocID="{3E9A52FF-7EBF-41D4-864E-51B7D4EE5F48}" presName="node" presStyleLbl="node1" presStyleIdx="1" presStyleCnt="4">
        <dgm:presLayoutVars>
          <dgm:bulletEnabled val="1"/>
        </dgm:presLayoutVars>
      </dgm:prSet>
      <dgm:spPr/>
    </dgm:pt>
    <dgm:pt modelId="{2406393C-B762-4FD9-A9B5-C8B60F62D3CB}" type="pres">
      <dgm:prSet presAssocID="{DAB225C4-7E56-41DA-BB3A-A125FE4A5983}" presName="sibTrans" presStyleCnt="0"/>
      <dgm:spPr/>
    </dgm:pt>
    <dgm:pt modelId="{C4B84DE2-9F8F-4679-A308-A430EE3EB7AF}" type="pres">
      <dgm:prSet presAssocID="{415B03BC-93F7-4ADD-8170-EBCAFA331A11}" presName="node" presStyleLbl="node1" presStyleIdx="2" presStyleCnt="4">
        <dgm:presLayoutVars>
          <dgm:bulletEnabled val="1"/>
        </dgm:presLayoutVars>
      </dgm:prSet>
      <dgm:spPr/>
    </dgm:pt>
    <dgm:pt modelId="{5B3D4AEE-BA0F-49CC-BDE8-E77ABF721751}" type="pres">
      <dgm:prSet presAssocID="{95AE3B5C-734D-4D03-8F89-00B4B5BF808A}" presName="sibTrans" presStyleCnt="0"/>
      <dgm:spPr/>
    </dgm:pt>
    <dgm:pt modelId="{CDECEC47-A377-436E-8B9D-46CCF3275A7E}" type="pres">
      <dgm:prSet presAssocID="{F9519A13-C67F-4757-9E85-AAA623363640}" presName="node" presStyleLbl="node1" presStyleIdx="3" presStyleCnt="4">
        <dgm:presLayoutVars>
          <dgm:bulletEnabled val="1"/>
        </dgm:presLayoutVars>
      </dgm:prSet>
      <dgm:spPr/>
    </dgm:pt>
  </dgm:ptLst>
  <dgm:cxnLst>
    <dgm:cxn modelId="{F0B57313-EC5E-48BF-9FB5-9010BFC2E9F8}" type="presOf" srcId="{F9519A13-C67F-4757-9E85-AAA623363640}" destId="{CDECEC47-A377-436E-8B9D-46CCF3275A7E}" srcOrd="0" destOrd="0" presId="urn:microsoft.com/office/officeart/2005/8/layout/default"/>
    <dgm:cxn modelId="{6643D014-260A-4F4F-A726-B0B0C7412C6B}" type="presOf" srcId="{415B03BC-93F7-4ADD-8170-EBCAFA331A11}" destId="{C4B84DE2-9F8F-4679-A308-A430EE3EB7AF}" srcOrd="0" destOrd="0" presId="urn:microsoft.com/office/officeart/2005/8/layout/default"/>
    <dgm:cxn modelId="{C497363E-C60F-4FE2-8FF1-DC2FD0CEB84C}" type="presOf" srcId="{3098D6C7-E259-41E9-8C86-5A0221634413}" destId="{C7CF976C-E8EF-47AE-9628-EA835BC398BD}" srcOrd="0" destOrd="0" presId="urn:microsoft.com/office/officeart/2005/8/layout/default"/>
    <dgm:cxn modelId="{25DED66E-B991-46AC-8BB8-DB72207A72C5}" srcId="{3098D6C7-E259-41E9-8C86-5A0221634413}" destId="{415B03BC-93F7-4ADD-8170-EBCAFA331A11}" srcOrd="2" destOrd="0" parTransId="{AF1E2044-99FE-4B4E-BF70-9D1F08158A47}" sibTransId="{95AE3B5C-734D-4D03-8F89-00B4B5BF808A}"/>
    <dgm:cxn modelId="{26B16A8A-74AC-4DC6-8398-ADA0EAFC13C3}" srcId="{3098D6C7-E259-41E9-8C86-5A0221634413}" destId="{F9519A13-C67F-4757-9E85-AAA623363640}" srcOrd="3" destOrd="0" parTransId="{52172285-0A48-4D64-9139-60EC1B4825FE}" sibTransId="{57FF0347-B605-4607-B0B5-891299BE4B92}"/>
    <dgm:cxn modelId="{4025399B-A591-45C4-8119-F0B0FB484C1F}" srcId="{3098D6C7-E259-41E9-8C86-5A0221634413}" destId="{13D5BC0D-B1D8-4DF4-B429-12854292CBCB}" srcOrd="0" destOrd="0" parTransId="{D6EAAF0B-2E8A-4525-A611-0CDA06D0134A}" sibTransId="{58EC9515-7BEA-4F44-A892-674F063809CA}"/>
    <dgm:cxn modelId="{F1FAECDE-3995-4E52-A7BA-C6504BF6967F}" srcId="{3098D6C7-E259-41E9-8C86-5A0221634413}" destId="{3E9A52FF-7EBF-41D4-864E-51B7D4EE5F48}" srcOrd="1" destOrd="0" parTransId="{C90DC922-8D96-423B-9C53-426097197BC3}" sibTransId="{DAB225C4-7E56-41DA-BB3A-A125FE4A5983}"/>
    <dgm:cxn modelId="{F5BA1BE8-16DA-44DB-8833-365568914EAA}" type="presOf" srcId="{13D5BC0D-B1D8-4DF4-B429-12854292CBCB}" destId="{5660F71B-BD2A-4330-8CBA-8102603972F4}" srcOrd="0" destOrd="0" presId="urn:microsoft.com/office/officeart/2005/8/layout/default"/>
    <dgm:cxn modelId="{E015D8F0-174F-4B07-B682-49ABFA28EA2B}" type="presOf" srcId="{3E9A52FF-7EBF-41D4-864E-51B7D4EE5F48}" destId="{5CE74A39-BF7A-4EB4-B9E5-AE369E8B18BB}" srcOrd="0" destOrd="0" presId="urn:microsoft.com/office/officeart/2005/8/layout/default"/>
    <dgm:cxn modelId="{995B3689-1BD3-4649-83CA-DE433E5DACC2}" type="presParOf" srcId="{C7CF976C-E8EF-47AE-9628-EA835BC398BD}" destId="{5660F71B-BD2A-4330-8CBA-8102603972F4}" srcOrd="0" destOrd="0" presId="urn:microsoft.com/office/officeart/2005/8/layout/default"/>
    <dgm:cxn modelId="{0DE5DA19-D8E8-4066-987C-756D166C93BF}" type="presParOf" srcId="{C7CF976C-E8EF-47AE-9628-EA835BC398BD}" destId="{1D95C04F-DE54-4598-866C-60C047CB4FEA}" srcOrd="1" destOrd="0" presId="urn:microsoft.com/office/officeart/2005/8/layout/default"/>
    <dgm:cxn modelId="{2ED53CBB-F0E5-4DF0-970D-25E2D73A78C6}" type="presParOf" srcId="{C7CF976C-E8EF-47AE-9628-EA835BC398BD}" destId="{5CE74A39-BF7A-4EB4-B9E5-AE369E8B18BB}" srcOrd="2" destOrd="0" presId="urn:microsoft.com/office/officeart/2005/8/layout/default"/>
    <dgm:cxn modelId="{617A0080-3D1C-4DBF-8A76-9906A658CB46}" type="presParOf" srcId="{C7CF976C-E8EF-47AE-9628-EA835BC398BD}" destId="{2406393C-B762-4FD9-A9B5-C8B60F62D3CB}" srcOrd="3" destOrd="0" presId="urn:microsoft.com/office/officeart/2005/8/layout/default"/>
    <dgm:cxn modelId="{6121B935-04C1-41EA-8AB4-EBF9B87255E2}" type="presParOf" srcId="{C7CF976C-E8EF-47AE-9628-EA835BC398BD}" destId="{C4B84DE2-9F8F-4679-A308-A430EE3EB7AF}" srcOrd="4" destOrd="0" presId="urn:microsoft.com/office/officeart/2005/8/layout/default"/>
    <dgm:cxn modelId="{B3A42839-B9EC-4F7E-92DE-94929AA23FC2}" type="presParOf" srcId="{C7CF976C-E8EF-47AE-9628-EA835BC398BD}" destId="{5B3D4AEE-BA0F-49CC-BDE8-E77ABF721751}" srcOrd="5" destOrd="0" presId="urn:microsoft.com/office/officeart/2005/8/layout/default"/>
    <dgm:cxn modelId="{8E94C590-1119-4C21-9A0F-640A320147EE}" type="presParOf" srcId="{C7CF976C-E8EF-47AE-9628-EA835BC398BD}" destId="{CDECEC47-A377-436E-8B9D-46CCF3275A7E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45D753-3DC2-43EA-A026-68EE78F38399}">
      <dsp:nvSpPr>
        <dsp:cNvPr id="0" name=""/>
        <dsp:cNvSpPr/>
      </dsp:nvSpPr>
      <dsp:spPr>
        <a:xfrm>
          <a:off x="1024661" y="2635"/>
          <a:ext cx="3122098" cy="18732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1. Потребность информации о</a:t>
          </a:r>
          <a:r>
            <a:rPr lang="ru-RU" sz="2400" i="1" kern="1200" dirty="0"/>
            <a:t> распределе­нии ответственности.</a:t>
          </a:r>
          <a:endParaRPr lang="ru-RU" sz="2400" kern="1200" dirty="0"/>
        </a:p>
      </dsp:txBody>
      <dsp:txXfrm>
        <a:off x="1024661" y="2635"/>
        <a:ext cx="3122098" cy="1873259"/>
      </dsp:txXfrm>
    </dsp:sp>
    <dsp:sp modelId="{7B817161-9D85-46E3-AC35-A8D40E875B3E}">
      <dsp:nvSpPr>
        <dsp:cNvPr id="0" name=""/>
        <dsp:cNvSpPr/>
      </dsp:nvSpPr>
      <dsp:spPr>
        <a:xfrm>
          <a:off x="4458970" y="2635"/>
          <a:ext cx="3122098" cy="18732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2. Потребность</a:t>
          </a:r>
          <a:r>
            <a:rPr lang="ru-RU" sz="2400" i="1" kern="1200" dirty="0"/>
            <a:t> в координации</a:t>
          </a:r>
          <a:endParaRPr lang="ru-RU" sz="2400" kern="1200" dirty="0"/>
        </a:p>
      </dsp:txBody>
      <dsp:txXfrm>
        <a:off x="4458970" y="2635"/>
        <a:ext cx="3122098" cy="1873259"/>
      </dsp:txXfrm>
    </dsp:sp>
    <dsp:sp modelId="{6D5E8094-7389-40D3-89AC-F02AE6D9DAB8}">
      <dsp:nvSpPr>
        <dsp:cNvPr id="0" name=""/>
        <dsp:cNvSpPr/>
      </dsp:nvSpPr>
      <dsp:spPr>
        <a:xfrm>
          <a:off x="1024661" y="2188104"/>
          <a:ext cx="3122098" cy="18732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3. Необходима информация</a:t>
          </a:r>
          <a:r>
            <a:rPr lang="ru-RU" sz="2400" i="1" kern="1200" dirty="0"/>
            <a:t> о ходе реализации проекта,</a:t>
          </a:r>
          <a:r>
            <a:rPr lang="ru-RU" sz="2400" kern="1200" dirty="0"/>
            <a:t> достигнутом прогрессе</a:t>
          </a:r>
        </a:p>
      </dsp:txBody>
      <dsp:txXfrm>
        <a:off x="1024661" y="2188104"/>
        <a:ext cx="3122098" cy="1873259"/>
      </dsp:txXfrm>
    </dsp:sp>
    <dsp:sp modelId="{3C2094FB-81EF-4675-8541-F583FE46BC1E}">
      <dsp:nvSpPr>
        <dsp:cNvPr id="0" name=""/>
        <dsp:cNvSpPr/>
      </dsp:nvSpPr>
      <dsp:spPr>
        <a:xfrm>
          <a:off x="4458970" y="2188104"/>
          <a:ext cx="3122098" cy="18732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4. Члены команды нуждаются в информации </a:t>
          </a:r>
          <a:r>
            <a:rPr lang="ru-RU" sz="2400" i="1" kern="1200" dirty="0"/>
            <a:t>о принимаемых решениях</a:t>
          </a:r>
          <a:endParaRPr lang="ru-RU" sz="2400" kern="1200" dirty="0"/>
        </a:p>
      </dsp:txBody>
      <dsp:txXfrm>
        <a:off x="4458970" y="2188104"/>
        <a:ext cx="3122098" cy="18732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97EB21-39F2-4193-BD71-66F5FF53DBB1}">
      <dsp:nvSpPr>
        <dsp:cNvPr id="0" name=""/>
        <dsp:cNvSpPr/>
      </dsp:nvSpPr>
      <dsp:spPr>
        <a:xfrm>
          <a:off x="0" y="362251"/>
          <a:ext cx="2789872" cy="1673923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b="1" kern="1200" dirty="0">
              <a:latin typeface="Times New Roman" pitchFamily="18" charset="0"/>
            </a:rPr>
            <a:t>1. Внутренние и внешние</a:t>
          </a:r>
          <a:endParaRPr lang="ru-RU" sz="2600" kern="1200" dirty="0"/>
        </a:p>
      </dsp:txBody>
      <dsp:txXfrm>
        <a:off x="0" y="362251"/>
        <a:ext cx="2789872" cy="1673923"/>
      </dsp:txXfrm>
    </dsp:sp>
    <dsp:sp modelId="{4FA5BC1E-634B-4751-8DF7-DDB770651526}">
      <dsp:nvSpPr>
        <dsp:cNvPr id="0" name=""/>
        <dsp:cNvSpPr/>
      </dsp:nvSpPr>
      <dsp:spPr>
        <a:xfrm>
          <a:off x="3068859" y="362251"/>
          <a:ext cx="2789872" cy="1673923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b="1" kern="1200" dirty="0">
              <a:latin typeface="Times New Roman" pitchFamily="18" charset="0"/>
            </a:rPr>
            <a:t>2. Личные и неличные.</a:t>
          </a:r>
          <a:endParaRPr lang="ru-RU" sz="2600" kern="1200" dirty="0"/>
        </a:p>
      </dsp:txBody>
      <dsp:txXfrm>
        <a:off x="3068859" y="362251"/>
        <a:ext cx="2789872" cy="1673923"/>
      </dsp:txXfrm>
    </dsp:sp>
    <dsp:sp modelId="{F5C1F105-EBED-4719-823A-15D15EB27F2A}">
      <dsp:nvSpPr>
        <dsp:cNvPr id="0" name=""/>
        <dsp:cNvSpPr/>
      </dsp:nvSpPr>
      <dsp:spPr>
        <a:xfrm>
          <a:off x="6137719" y="362251"/>
          <a:ext cx="2789872" cy="1673923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b="1" kern="1200" dirty="0">
              <a:latin typeface="Times New Roman" pitchFamily="18" charset="0"/>
            </a:rPr>
            <a:t>3. Горизонтальные, вертикальные и диагональные.</a:t>
          </a:r>
          <a:endParaRPr lang="ru-RU" sz="2600" kern="1200" dirty="0"/>
        </a:p>
      </dsp:txBody>
      <dsp:txXfrm>
        <a:off x="6137719" y="362251"/>
        <a:ext cx="2789872" cy="1673923"/>
      </dsp:txXfrm>
    </dsp:sp>
    <dsp:sp modelId="{3F951657-7976-4220-ADBC-E05F1AE6EABB}">
      <dsp:nvSpPr>
        <dsp:cNvPr id="0" name=""/>
        <dsp:cNvSpPr/>
      </dsp:nvSpPr>
      <dsp:spPr>
        <a:xfrm>
          <a:off x="1534429" y="2315162"/>
          <a:ext cx="2789872" cy="1673923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b="1" kern="1200" dirty="0">
              <a:latin typeface="Times New Roman" pitchFamily="18" charset="0"/>
            </a:rPr>
            <a:t>4. Текущие и ситуационные.</a:t>
          </a:r>
          <a:endParaRPr lang="ru-RU" sz="2600" kern="1200" dirty="0"/>
        </a:p>
      </dsp:txBody>
      <dsp:txXfrm>
        <a:off x="1534429" y="2315162"/>
        <a:ext cx="2789872" cy="1673923"/>
      </dsp:txXfrm>
    </dsp:sp>
    <dsp:sp modelId="{366B18E0-CDD5-4C9B-A515-1CC104D26735}">
      <dsp:nvSpPr>
        <dsp:cNvPr id="0" name=""/>
        <dsp:cNvSpPr/>
      </dsp:nvSpPr>
      <dsp:spPr>
        <a:xfrm>
          <a:off x="4603289" y="2315162"/>
          <a:ext cx="2789872" cy="1673923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b="1" kern="1200" dirty="0">
              <a:latin typeface="Times New Roman" pitchFamily="18" charset="0"/>
            </a:rPr>
            <a:t>5. Формальные и неформальные.</a:t>
          </a:r>
          <a:endParaRPr lang="ru-RU" sz="2600" kern="1200" dirty="0"/>
        </a:p>
      </dsp:txBody>
      <dsp:txXfrm>
        <a:off x="4603289" y="2315162"/>
        <a:ext cx="2789872" cy="16739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7C3A4F-64A1-4E65-A609-B467FDCF36CC}">
      <dsp:nvSpPr>
        <dsp:cNvPr id="0" name=""/>
        <dsp:cNvSpPr/>
      </dsp:nvSpPr>
      <dsp:spPr>
        <a:xfrm>
          <a:off x="1554196" y="1676"/>
          <a:ext cx="2917641" cy="1750584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>
              <a:latin typeface="Times New Roman" pitchFamily="18" charset="0"/>
            </a:rPr>
            <a:t>6. Электронные и неэлектронные.</a:t>
          </a:r>
          <a:endParaRPr lang="ru-RU" sz="2300" kern="1200" dirty="0"/>
        </a:p>
      </dsp:txBody>
      <dsp:txXfrm>
        <a:off x="1554196" y="1676"/>
        <a:ext cx="2917641" cy="1750584"/>
      </dsp:txXfrm>
    </dsp:sp>
    <dsp:sp modelId="{F75825C2-44D6-4111-8827-1BC58C43AADD}">
      <dsp:nvSpPr>
        <dsp:cNvPr id="0" name=""/>
        <dsp:cNvSpPr/>
      </dsp:nvSpPr>
      <dsp:spPr>
        <a:xfrm>
          <a:off x="4763602" y="1676"/>
          <a:ext cx="2917641" cy="1750584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>
              <a:latin typeface="Times New Roman" pitchFamily="18" charset="0"/>
            </a:rPr>
            <a:t>7. Монокультурные и </a:t>
          </a:r>
          <a:r>
            <a:rPr lang="ru-RU" sz="2300" b="1" kern="1200" dirty="0" err="1">
              <a:latin typeface="Times New Roman" pitchFamily="18" charset="0"/>
            </a:rPr>
            <a:t>мультикультурные</a:t>
          </a:r>
          <a:endParaRPr lang="ru-RU" sz="2300" kern="1200" dirty="0"/>
        </a:p>
      </dsp:txBody>
      <dsp:txXfrm>
        <a:off x="4763602" y="1676"/>
        <a:ext cx="2917641" cy="1750584"/>
      </dsp:txXfrm>
    </dsp:sp>
    <dsp:sp modelId="{92456FAE-2AF9-4CBE-864F-4E8DCFF034BE}">
      <dsp:nvSpPr>
        <dsp:cNvPr id="0" name=""/>
        <dsp:cNvSpPr/>
      </dsp:nvSpPr>
      <dsp:spPr>
        <a:xfrm>
          <a:off x="1554196" y="2044025"/>
          <a:ext cx="2917641" cy="1750584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>
              <a:latin typeface="Times New Roman" pitchFamily="18" charset="0"/>
            </a:rPr>
            <a:t>8. Отраслевые и функциональные.</a:t>
          </a:r>
          <a:endParaRPr lang="ru-RU" sz="2300" kern="1200" dirty="0"/>
        </a:p>
      </dsp:txBody>
      <dsp:txXfrm>
        <a:off x="1554196" y="2044025"/>
        <a:ext cx="2917641" cy="1750584"/>
      </dsp:txXfrm>
    </dsp:sp>
    <dsp:sp modelId="{FDAF0491-E64E-41B7-AB82-88ED575B8AFB}">
      <dsp:nvSpPr>
        <dsp:cNvPr id="0" name=""/>
        <dsp:cNvSpPr/>
      </dsp:nvSpPr>
      <dsp:spPr>
        <a:xfrm>
          <a:off x="4763602" y="2044025"/>
          <a:ext cx="2917641" cy="1750584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>
              <a:latin typeface="Times New Roman" pitchFamily="18" charset="0"/>
            </a:rPr>
            <a:t>9. Локальные, региональные, национальные и глобальные.</a:t>
          </a:r>
          <a:endParaRPr lang="ru-RU" sz="2300" kern="1200" dirty="0"/>
        </a:p>
      </dsp:txBody>
      <dsp:txXfrm>
        <a:off x="4763602" y="2044025"/>
        <a:ext cx="2917641" cy="1750584"/>
      </dsp:txXfrm>
    </dsp:sp>
    <dsp:sp modelId="{5F270BA5-23F8-4E19-BDE1-87A4D9E25DDD}">
      <dsp:nvSpPr>
        <dsp:cNvPr id="0" name=""/>
        <dsp:cNvSpPr/>
      </dsp:nvSpPr>
      <dsp:spPr>
        <a:xfrm>
          <a:off x="1577187" y="4086374"/>
          <a:ext cx="2917641" cy="1750584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>
              <a:latin typeface="Times New Roman" pitchFamily="18" charset="0"/>
              <a:cs typeface="Times New Roman" pitchFamily="18" charset="0"/>
            </a:rPr>
            <a:t>10.Индивидуальные и институциональные</a:t>
          </a:r>
        </a:p>
      </dsp:txBody>
      <dsp:txXfrm>
        <a:off x="1577187" y="4086374"/>
        <a:ext cx="2917641" cy="1750584"/>
      </dsp:txXfrm>
    </dsp:sp>
    <dsp:sp modelId="{39858811-B01F-4EFF-BF79-8451019E4CA2}">
      <dsp:nvSpPr>
        <dsp:cNvPr id="0" name=""/>
        <dsp:cNvSpPr/>
      </dsp:nvSpPr>
      <dsp:spPr>
        <a:xfrm>
          <a:off x="4763602" y="4086374"/>
          <a:ext cx="2917641" cy="1750584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>
              <a:latin typeface="Times New Roman" pitchFamily="18" charset="0"/>
            </a:rPr>
            <a:t>11. Вербальные и невербальные.</a:t>
          </a:r>
          <a:endParaRPr lang="ru-RU" sz="2300" kern="1200" dirty="0"/>
        </a:p>
      </dsp:txBody>
      <dsp:txXfrm>
        <a:off x="4763602" y="4086374"/>
        <a:ext cx="2917641" cy="17505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60F71B-BD2A-4330-8CBA-8102603972F4}">
      <dsp:nvSpPr>
        <dsp:cNvPr id="0" name=""/>
        <dsp:cNvSpPr/>
      </dsp:nvSpPr>
      <dsp:spPr>
        <a:xfrm>
          <a:off x="98047" y="607"/>
          <a:ext cx="3825478" cy="2295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rgbClr val="002060"/>
              </a:solidFill>
              <a:latin typeface="Times New Roman" pitchFamily="18" charset="0"/>
            </a:rPr>
            <a:t>I этап - Подготовка переговоров </a:t>
          </a:r>
          <a:endParaRPr lang="ru-RU" kern="1200" dirty="0">
            <a:solidFill>
              <a:srgbClr val="002060"/>
            </a:solidFill>
          </a:endParaRPr>
        </a:p>
      </dsp:txBody>
      <dsp:txXfrm>
        <a:off x="98047" y="607"/>
        <a:ext cx="3825478" cy="2295286"/>
      </dsp:txXfrm>
    </dsp:sp>
    <dsp:sp modelId="{5CE74A39-BF7A-4EB4-B9E5-AE369E8B18BB}">
      <dsp:nvSpPr>
        <dsp:cNvPr id="0" name=""/>
        <dsp:cNvSpPr/>
      </dsp:nvSpPr>
      <dsp:spPr>
        <a:xfrm>
          <a:off x="4306073" y="607"/>
          <a:ext cx="3825478" cy="2295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rgbClr val="002060"/>
              </a:solidFill>
              <a:latin typeface="Times New Roman" pitchFamily="18" charset="0"/>
            </a:rPr>
            <a:t>II этап - Проведение переговоров</a:t>
          </a:r>
          <a:br>
            <a:rPr lang="ru-RU" sz="1800" kern="1200" dirty="0">
              <a:solidFill>
                <a:srgbClr val="002060"/>
              </a:solidFill>
              <a:latin typeface="Times New Roman" pitchFamily="18" charset="0"/>
            </a:rPr>
          </a:br>
          <a:endParaRPr lang="ru-RU" kern="1200" dirty="0">
            <a:solidFill>
              <a:srgbClr val="002060"/>
            </a:solidFill>
          </a:endParaRPr>
        </a:p>
      </dsp:txBody>
      <dsp:txXfrm>
        <a:off x="4306073" y="607"/>
        <a:ext cx="3825478" cy="2295286"/>
      </dsp:txXfrm>
    </dsp:sp>
    <dsp:sp modelId="{C4B84DE2-9F8F-4679-A308-A430EE3EB7AF}">
      <dsp:nvSpPr>
        <dsp:cNvPr id="0" name=""/>
        <dsp:cNvSpPr/>
      </dsp:nvSpPr>
      <dsp:spPr>
        <a:xfrm>
          <a:off x="98047" y="2678441"/>
          <a:ext cx="3825478" cy="2295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rgbClr val="002060"/>
              </a:solidFill>
              <a:latin typeface="Times New Roman" pitchFamily="18" charset="0"/>
            </a:rPr>
            <a:t>III этап- Решение проблемы (завершение переговоров) </a:t>
          </a:r>
          <a:endParaRPr lang="ru-RU" kern="1200" dirty="0">
            <a:solidFill>
              <a:srgbClr val="002060"/>
            </a:solidFill>
          </a:endParaRPr>
        </a:p>
      </dsp:txBody>
      <dsp:txXfrm>
        <a:off x="98047" y="2678441"/>
        <a:ext cx="3825478" cy="2295286"/>
      </dsp:txXfrm>
    </dsp:sp>
    <dsp:sp modelId="{CDECEC47-A377-436E-8B9D-46CCF3275A7E}">
      <dsp:nvSpPr>
        <dsp:cNvPr id="0" name=""/>
        <dsp:cNvSpPr/>
      </dsp:nvSpPr>
      <dsp:spPr>
        <a:xfrm>
          <a:off x="4306073" y="2678441"/>
          <a:ext cx="3825478" cy="2295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>
              <a:solidFill>
                <a:srgbClr val="002060"/>
              </a:solidFill>
              <a:latin typeface="Times New Roman" pitchFamily="18" charset="0"/>
            </a:rPr>
            <a:t>IV этап - Анализ итогов деловых переговоров</a:t>
          </a:r>
          <a:r>
            <a:rPr lang="ru-RU" kern="1200" dirty="0">
              <a:solidFill>
                <a:srgbClr val="002060"/>
              </a:solidFill>
            </a:rPr>
            <a:t>  </a:t>
          </a:r>
        </a:p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kern="1200" dirty="0"/>
        </a:p>
      </dsp:txBody>
      <dsp:txXfrm>
        <a:off x="4306073" y="2678441"/>
        <a:ext cx="3825478" cy="22952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300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35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87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41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01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811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42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922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280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288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406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A13DC-6CAB-384B-9E07-0078C7B24C71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75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55092" y="655093"/>
            <a:ext cx="8147713" cy="4287671"/>
          </a:xfrm>
        </p:spPr>
        <p:txBody>
          <a:bodyPr>
            <a:normAutofit fontScale="85000" lnSpcReduction="10000"/>
          </a:bodyPr>
          <a:lstStyle/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ru-RU" sz="2600" b="1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Тема  4 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УПРАВЛЕНИЕ КОММУНИКАЦИЯМИ ПРОЕКТА</a:t>
            </a:r>
            <a:endParaRPr lang="ru-RU" sz="1400" dirty="0">
              <a:solidFill>
                <a:schemeClr val="tx1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l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800" dirty="0">
              <a:solidFill>
                <a:schemeClr val="tx1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1. Роль коммуникаций в управлении проектом</a:t>
            </a:r>
            <a:endParaRPr lang="ru-RU" sz="1800" dirty="0">
              <a:solidFill>
                <a:schemeClr val="tx1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2. Коммуникационные технологии</a:t>
            </a:r>
            <a:endParaRPr lang="ru-RU" sz="1800" dirty="0">
              <a:solidFill>
                <a:schemeClr val="tx1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3. Управление ожиданиями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стейкхолдеров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проекта</a:t>
            </a:r>
            <a:endParaRPr lang="ru-RU" sz="1800" dirty="0">
              <a:solidFill>
                <a:schemeClr val="tx1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4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Конфликты и их разрешение</a:t>
            </a:r>
            <a:endParaRPr lang="ru-RU" sz="1800" dirty="0">
              <a:solidFill>
                <a:schemeClr val="tx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175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Деловые переговоры</a:t>
            </a:r>
          </a:p>
        </p:txBody>
      </p:sp>
      <p:pic>
        <p:nvPicPr>
          <p:cNvPr id="6147" name="Picture 2" descr="C:\Users\инна\Desktop\etiket-i-kultura-povedeniya-delovogo-chelovek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33272" y="1792225"/>
            <a:ext cx="6976871" cy="4389120"/>
          </a:xfrm>
          <a:noFill/>
        </p:spPr>
      </p:pic>
    </p:spTree>
    <p:extLst>
      <p:ext uri="{BB962C8B-B14F-4D97-AF65-F5344CB8AC3E}">
        <p14:creationId xmlns:p14="http://schemas.microsoft.com/office/powerpoint/2010/main" val="1318867258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Схема проведения переговоров</a:t>
            </a:r>
          </a:p>
        </p:txBody>
      </p:sp>
      <p:graphicFrame>
        <p:nvGraphicFramePr>
          <p:cNvPr id="4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7974969"/>
              </p:ext>
            </p:extLst>
          </p:nvPr>
        </p:nvGraphicFramePr>
        <p:xfrm>
          <a:off x="457200" y="1600200"/>
          <a:ext cx="8229600" cy="497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0408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012" y="132141"/>
            <a:ext cx="858444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3. Управление ожиданиями </a:t>
            </a:r>
            <a:r>
              <a:rPr lang="ru-RU" b="1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стейкхолдеров</a:t>
            </a:r>
            <a:r>
              <a:rPr lang="ru-RU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проекта</a:t>
            </a:r>
            <a:endParaRPr lang="ru-RU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Стейкхолдер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это физическое или юридическое лицо, напрямую или косвенно влияющее на разработку, развитие и прибыль проекта или бизнеса.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Стейкхолдеры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проекта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это люди и компании, которые задействованы в разработке, продвижении и дальнейшем развитии этого проекта.</a:t>
            </a:r>
            <a:endParaRPr lang="ru-RU" sz="2000" dirty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Управление ожиданиями заинтересованных лиц (</a:t>
            </a:r>
            <a:r>
              <a:rPr lang="ru-RU" sz="20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стейкхолдеров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) является, важным критерием успешности проекта. Это процесс общения и работы с заинтересованными лицами проекта для удовлетворения их потребностей и решения проблем по мере их возникновения.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Процесс включает в себя следу­ющие виды коммуникаций:</a:t>
            </a:r>
            <a:endParaRPr lang="ru-RU" sz="20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активное ведение переговоров, для того чтобы увели­чить вероятность принятия проекта и добиться поддержки проектных целей;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обсуждение и решение возникающих вопросов, пока они еще не переросли в проблемы, оценку рисков, связанных с возможными проблемами;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решение выявленных проблем.</a:t>
            </a:r>
          </a:p>
        </p:txBody>
      </p:sp>
    </p:spTree>
    <p:extLst>
      <p:ext uri="{BB962C8B-B14F-4D97-AF65-F5344CB8AC3E}">
        <p14:creationId xmlns:p14="http://schemas.microsoft.com/office/powerpoint/2010/main" val="2997240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6032" y="547729"/>
            <a:ext cx="8074152" cy="4653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Разрабатывая план коммуникаций проекта, необходимо ответить на ряд вопросов, касающихся </a:t>
            </a:r>
            <a:r>
              <a:rPr lang="ru-RU" sz="20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стейкхолдеров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Кому необходима информация?</a:t>
            </a: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Почему им необходима эта информация?</a:t>
            </a: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Какая именно информация необходима, насколько подробной она должна быть и с какой частотой она должна предоставляться?</a:t>
            </a: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Каковы цели руководителя проекта в общении с руко­водителем фирмы и заказчиками? Каким путем эти цели могут быть достигнуты?</a:t>
            </a:r>
          </a:p>
        </p:txBody>
      </p:sp>
    </p:spTree>
    <p:extLst>
      <p:ext uri="{BB962C8B-B14F-4D97-AF65-F5344CB8AC3E}">
        <p14:creationId xmlns:p14="http://schemas.microsoft.com/office/powerpoint/2010/main" val="19909970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489" y="474345"/>
            <a:ext cx="848890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</a:pPr>
            <a:r>
              <a:rPr lang="ru-RU" sz="1600" b="1" spc="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Конфликты и их разрешение</a:t>
            </a:r>
            <a:endParaRPr lang="ru-RU" sz="1050" spc="35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050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управлении проектами задействованы разные люди и группы людей, чьи интересы и ожидания зачастую проти­воречивы. Это обусловливает внимание к конфликтам и их роли в проектном менеджменте.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Конфликт становится результатом несоответствия или несовместимости отношений между людьми — участниками проекта. Конфликт возникает, когда: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6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действительно существуют взаимоисключающие цели и ценности, или вовлеченные в конфликт стороны считают, что они существуют;</a:t>
            </a:r>
            <a:endParaRPr lang="ru-RU" sz="105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6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взаимодействие характеризуется поведением, направ­ленным на победу над оппонентом;</a:t>
            </a:r>
            <a:endParaRPr lang="ru-RU" sz="105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6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люди применяют друг против друга агрессивные дей­ствия и контрдействия;</a:t>
            </a:r>
            <a:endParaRPr lang="ru-RU" sz="105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6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каждый участник конфликта пытается занять благо­приятную позицию по отношению к другим.</a:t>
            </a:r>
            <a:endParaRPr lang="ru-RU" sz="1050" u="none" strike="noStrike" spc="3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4980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9433" y="436728"/>
            <a:ext cx="843431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Однако, проявляясь в отношениях между людьми, источ­ники возникновения конфликтов могут лежать и за их пределами. Характер проектной деятельности объективно и неизбежно порождает противоречия, которые провоци­руют конфликты. Они, в свою очередь, либо становятся барьерами на пути осуществления проекта, либо, наоборот, стимулируют его реализацию.</a:t>
            </a:r>
            <a:endParaRPr lang="ru-RU" sz="14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Источники возникновения конфликта в проектной дея­тельности следует разделить на две большие группы.</a:t>
            </a:r>
            <a:endParaRPr lang="ru-RU" sz="14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Внешние конфликты по отношению к проекту.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Внутренние конфликты проекта (рис.3).</a:t>
            </a:r>
            <a:endParaRPr lang="ru-RU" sz="1400" u="none" strike="noStrike" spc="3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9107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:\media\image58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093" y="150125"/>
            <a:ext cx="7738280" cy="5363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655093" y="5751308"/>
            <a:ext cx="7738280" cy="497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3.</a:t>
            </a:r>
            <a:r>
              <a:rPr lang="ru-RU" sz="20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Источники конфликтов при реализации проекта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56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6603" y="465798"/>
            <a:ext cx="843431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1. Роль коммуникаций в управлении проектом</a:t>
            </a:r>
            <a:endParaRPr lang="ru-RU" sz="28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Коммуникации</a:t>
            </a: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это процессы, связанные с обеспече­нием своевременного и соответствующего формирования, сбора, распространения, хранения и окончательного разме­щения проектной информации. </a:t>
            </a:r>
            <a:endParaRPr lang="ru-RU" sz="24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632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:\media\image56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23832" y="300252"/>
            <a:ext cx="6469039" cy="418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800971" y="5009108"/>
            <a:ext cx="6278503" cy="659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1.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Модель коммуникаций</a:t>
            </a:r>
            <a:endParaRPr lang="ru-RU" sz="16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800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4023" y="477671"/>
            <a:ext cx="839337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План управления коммуникациями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это документ, описывающий: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 и ожидания от коммуникаций для проекта;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и в каком виде будет происходить обмен информацией;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когда и где будут иметь место коммуникации;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—  кто несет ответственность за обеспечение каждого типа коммуникаций.</a:t>
            </a:r>
            <a:endParaRPr lang="ru-RU" sz="16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562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5661" y="354842"/>
            <a:ext cx="8679976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Под коммуникационными требованиями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понимаются общие (суммарные) потребности участников проекта в информации. </a:t>
            </a:r>
          </a:p>
          <a:p>
            <a:pPr indent="450215" algn="just">
              <a:lnSpc>
                <a:spcPct val="150000"/>
              </a:lnSpc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indent="450215" algn="ctr">
              <a:lnSpc>
                <a:spcPct val="150000"/>
              </a:lnSpc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 членов проектной команды есть четыре основных типа таких требований: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90775814"/>
              </p:ext>
            </p:extLst>
          </p:nvPr>
        </p:nvGraphicFramePr>
        <p:xfrm>
          <a:off x="245661" y="2695448"/>
          <a:ext cx="8605731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3496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031839"/>
              </p:ext>
            </p:extLst>
          </p:nvPr>
        </p:nvGraphicFramePr>
        <p:xfrm>
          <a:off x="436728" y="968990"/>
          <a:ext cx="8352430" cy="5540991"/>
        </p:xfrm>
        <a:graphic>
          <a:graphicData uri="http://schemas.openxmlformats.org/drawingml/2006/table">
            <a:tbl>
              <a:tblPr/>
              <a:tblGrid>
                <a:gridCol w="1840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1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774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Раздел плана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Комментарий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0352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Предмет коммуника­ции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Информация, предназначенная для рас­пространения среди участников проекта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7724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Цель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 какой целью распространяется данная информация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3890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Частота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Как часто предполагается распространять данную информацию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0352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Даты начала (завер­шения)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Временные рамки распространения дан­ной информации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0352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Формат (средство связи)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Представление информации и способ передачи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75607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Ответственное лицо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Член команды, в обязанности которого входит распространение данной информа­ции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87940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Адресат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Лицо, подразделение, которому предназна­чена данная информация, с выделением приоритетов</a:t>
                      </a:r>
                      <a:endParaRPr lang="ru-RU" sz="14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34369" y="2569"/>
            <a:ext cx="8168185" cy="497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Таблица 1 -  </a:t>
            </a:r>
            <a:r>
              <a:rPr lang="ru-RU" sz="20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Разделы плана управления коммуникациями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1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2955" y="193808"/>
            <a:ext cx="8529851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2. Коммуникационные технологии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Выбор средств и технологий коммуникации определяется рядом факторов, перечисленных ниже.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6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Срочность получения информации.</a:t>
            </a:r>
            <a:r>
              <a:rPr lang="ru-RU" sz="1600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Зависит ли успех проекта от наличия часто обновляемой информации, кото­рая доступна немедленно, или от достаточно регулярного составления письменных отчетов?</a:t>
            </a:r>
            <a:endParaRPr lang="ru-RU" sz="1050" spc="1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6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Доступность технологии.</a:t>
            </a:r>
            <a:r>
              <a:rPr lang="ru-RU" sz="1600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Действительно ли необхо­димые системы уже установлены и действуют, или нужно включить их в список потребностей проекта?</a:t>
            </a:r>
            <a:endParaRPr lang="ru-RU" sz="1050" spc="1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6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Персонал, задействованный в проекте.</a:t>
            </a:r>
            <a:r>
              <a:rPr lang="ru-RU" sz="1600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Соответ­ствуют ли предлагаемые системы коммуникации опыту и навыкам персонала проекта или необходимо организовать длительный курс обучения?</a:t>
            </a:r>
            <a:endParaRPr lang="ru-RU" sz="1050" spc="1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6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Продолжительность проекта.</a:t>
            </a:r>
            <a:r>
              <a:rPr lang="ru-RU" sz="1600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Возможно ли, что еще до окончания проекта имеющиеся средства коммуникации изменятся?</a:t>
            </a:r>
            <a:endParaRPr lang="ru-RU" sz="1050" spc="1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6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Окружение проекта.</a:t>
            </a:r>
            <a:r>
              <a:rPr lang="ru-RU" sz="1600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Команда проекта проводит встречи и обменивается информацией в живом общении или виртуально?</a:t>
            </a:r>
            <a:endParaRPr lang="ru-RU" sz="1050" spc="1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Основные виды коммуникаций представлены на рис. 2.</a:t>
            </a:r>
            <a:endParaRPr lang="ru-RU" sz="105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772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1433716"/>
              </p:ext>
            </p:extLst>
          </p:nvPr>
        </p:nvGraphicFramePr>
        <p:xfrm>
          <a:off x="108204" y="673481"/>
          <a:ext cx="892759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59536" y="5510707"/>
            <a:ext cx="78912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dirty="0"/>
              <a:t>Рис. 2.</a:t>
            </a:r>
            <a:r>
              <a:rPr lang="ru-RU" sz="2000" b="1" dirty="0"/>
              <a:t> Виды коммуникаций и критерии выбора коммуникационных технологий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53022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4137053"/>
              </p:ext>
            </p:extLst>
          </p:nvPr>
        </p:nvGraphicFramePr>
        <p:xfrm>
          <a:off x="0" y="621792"/>
          <a:ext cx="9235440" cy="58386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93566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1600</TotalTime>
  <Words>922</Words>
  <Application>Microsoft Office PowerPoint</Application>
  <PresentationFormat>Экран (4:3)</PresentationFormat>
  <Paragraphs>92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Microsoft Sans Serif</vt:lpstr>
      <vt:lpstr>Times New Roman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Деловые переговоры</vt:lpstr>
      <vt:lpstr>Схема проведения переговоров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Лена</dc:creator>
  <cp:lastModifiedBy>Инна</cp:lastModifiedBy>
  <cp:revision>22</cp:revision>
  <dcterms:created xsi:type="dcterms:W3CDTF">2015-02-27T06:11:58Z</dcterms:created>
  <dcterms:modified xsi:type="dcterms:W3CDTF">2023-03-03T19:21:31Z</dcterms:modified>
</cp:coreProperties>
</file>